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64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foursquare.com/" TargetMode="External"/><Relationship Id="rId1" Type="http://schemas.openxmlformats.org/officeDocument/2006/relationships/hyperlink" Target="https://simplemaps.com/" TargetMode="External"/></Relationships>
</file>

<file path=ppt/diagrams/_rels/drawing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foursquare.com/" TargetMode="External"/><Relationship Id="rId1" Type="http://schemas.openxmlformats.org/officeDocument/2006/relationships/hyperlink" Target="https://simplemaps.com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8487A80-681B-4177-ABCF-6DE421ADF7E5}" type="doc">
      <dgm:prSet loTypeId="urn:microsoft.com/office/officeart/2005/8/layout/vProcess5" loCatId="process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5C257AD3-5824-41D2-846F-A06AA822C029}">
      <dgm:prSet/>
      <dgm:spPr/>
      <dgm:t>
        <a:bodyPr/>
        <a:lstStyle/>
        <a:p>
          <a:r>
            <a:rPr lang="en-US" dirty="0"/>
            <a:t>Restaurant to be of a type county people are familiar with</a:t>
          </a:r>
        </a:p>
      </dgm:t>
    </dgm:pt>
    <dgm:pt modelId="{ED3ED37B-B3EA-4FAD-984E-2EA42B0F74FE}" type="parTrans" cxnId="{6A437055-F2B2-47FF-94F8-0E5494B2EF87}">
      <dgm:prSet/>
      <dgm:spPr/>
      <dgm:t>
        <a:bodyPr/>
        <a:lstStyle/>
        <a:p>
          <a:endParaRPr lang="en-US"/>
        </a:p>
      </dgm:t>
    </dgm:pt>
    <dgm:pt modelId="{487DC662-FC00-4BD5-83A4-237B46829CE3}" type="sibTrans" cxnId="{6A437055-F2B2-47FF-94F8-0E5494B2EF87}">
      <dgm:prSet/>
      <dgm:spPr/>
      <dgm:t>
        <a:bodyPr/>
        <a:lstStyle/>
        <a:p>
          <a:endParaRPr lang="en-US"/>
        </a:p>
      </dgm:t>
    </dgm:pt>
    <dgm:pt modelId="{48FF9E75-D212-4CAC-968E-482C6EB50CAD}">
      <dgm:prSet/>
      <dgm:spPr/>
      <dgm:t>
        <a:bodyPr/>
        <a:lstStyle/>
        <a:p>
          <a:r>
            <a:rPr lang="en-US"/>
            <a:t>Restaurant to be located within area of heavy restaurant traffic</a:t>
          </a:r>
        </a:p>
      </dgm:t>
    </dgm:pt>
    <dgm:pt modelId="{FDB40A11-BEAF-4974-9572-F8DAD31CCE0E}" type="parTrans" cxnId="{47B47B59-4156-48A5-BDEB-5BBF89E0E3F8}">
      <dgm:prSet/>
      <dgm:spPr/>
      <dgm:t>
        <a:bodyPr/>
        <a:lstStyle/>
        <a:p>
          <a:endParaRPr lang="en-US"/>
        </a:p>
      </dgm:t>
    </dgm:pt>
    <dgm:pt modelId="{328477D9-EA7A-4323-9EF3-165F3C6D007A}" type="sibTrans" cxnId="{47B47B59-4156-48A5-BDEB-5BBF89E0E3F8}">
      <dgm:prSet/>
      <dgm:spPr/>
      <dgm:t>
        <a:bodyPr/>
        <a:lstStyle/>
        <a:p>
          <a:endParaRPr lang="en-US"/>
        </a:p>
      </dgm:t>
    </dgm:pt>
    <dgm:pt modelId="{E368C5B6-3780-4EB6-BF6A-3E0639EA8C5E}">
      <dgm:prSet/>
      <dgm:spPr/>
      <dgm:t>
        <a:bodyPr/>
        <a:lstStyle/>
        <a:p>
          <a:r>
            <a:rPr lang="en-US"/>
            <a:t>Restaurant to be located within area of heavy shoppers traffic</a:t>
          </a:r>
        </a:p>
      </dgm:t>
    </dgm:pt>
    <dgm:pt modelId="{925C418A-7E3E-48B4-A729-E23B45152D9D}" type="parTrans" cxnId="{BC9D13DD-BBF6-426D-B569-23BC678EBB1D}">
      <dgm:prSet/>
      <dgm:spPr/>
      <dgm:t>
        <a:bodyPr/>
        <a:lstStyle/>
        <a:p>
          <a:endParaRPr lang="en-US"/>
        </a:p>
      </dgm:t>
    </dgm:pt>
    <dgm:pt modelId="{EEAB55AC-EF36-4352-960F-20FE23958C1D}" type="sibTrans" cxnId="{BC9D13DD-BBF6-426D-B569-23BC678EBB1D}">
      <dgm:prSet/>
      <dgm:spPr/>
      <dgm:t>
        <a:bodyPr/>
        <a:lstStyle/>
        <a:p>
          <a:endParaRPr lang="en-US"/>
        </a:p>
      </dgm:t>
    </dgm:pt>
    <dgm:pt modelId="{8E0502D2-4F14-44BC-B80D-4655026DD647}">
      <dgm:prSet/>
      <dgm:spPr/>
      <dgm:t>
        <a:bodyPr/>
        <a:lstStyle/>
        <a:p>
          <a:r>
            <a:rPr lang="en-US"/>
            <a:t>Restaurant to be of the type that’s least common in area of location</a:t>
          </a:r>
        </a:p>
      </dgm:t>
    </dgm:pt>
    <dgm:pt modelId="{430E91AA-5A92-435C-AE5A-5FFD090AC71C}" type="parTrans" cxnId="{5D808D64-FEFF-4E1C-9329-E8C9112015FE}">
      <dgm:prSet/>
      <dgm:spPr/>
      <dgm:t>
        <a:bodyPr/>
        <a:lstStyle/>
        <a:p>
          <a:endParaRPr lang="en-US"/>
        </a:p>
      </dgm:t>
    </dgm:pt>
    <dgm:pt modelId="{3F6EA3CF-128D-4F16-B908-0B8E171C4DE7}" type="sibTrans" cxnId="{5D808D64-FEFF-4E1C-9329-E8C9112015FE}">
      <dgm:prSet/>
      <dgm:spPr/>
      <dgm:t>
        <a:bodyPr/>
        <a:lstStyle/>
        <a:p>
          <a:endParaRPr lang="en-US"/>
        </a:p>
      </dgm:t>
    </dgm:pt>
    <dgm:pt modelId="{B6D6F838-A4CD-4E8B-AD22-F79957DF876F}" type="pres">
      <dgm:prSet presAssocID="{98487A80-681B-4177-ABCF-6DE421ADF7E5}" presName="outerComposite" presStyleCnt="0">
        <dgm:presLayoutVars>
          <dgm:chMax val="5"/>
          <dgm:dir/>
          <dgm:resizeHandles val="exact"/>
        </dgm:presLayoutVars>
      </dgm:prSet>
      <dgm:spPr/>
    </dgm:pt>
    <dgm:pt modelId="{EC6C0696-989A-4643-9143-4EECF03DBB37}" type="pres">
      <dgm:prSet presAssocID="{98487A80-681B-4177-ABCF-6DE421ADF7E5}" presName="dummyMaxCanvas" presStyleCnt="0">
        <dgm:presLayoutVars/>
      </dgm:prSet>
      <dgm:spPr/>
    </dgm:pt>
    <dgm:pt modelId="{B9020E7B-C0A8-46D6-A50A-52F2E9E28921}" type="pres">
      <dgm:prSet presAssocID="{98487A80-681B-4177-ABCF-6DE421ADF7E5}" presName="FourNodes_1" presStyleLbl="node1" presStyleIdx="0" presStyleCnt="4">
        <dgm:presLayoutVars>
          <dgm:bulletEnabled val="1"/>
        </dgm:presLayoutVars>
      </dgm:prSet>
      <dgm:spPr/>
    </dgm:pt>
    <dgm:pt modelId="{54F9F6B8-C425-4759-8A7F-4E864C0DE4BF}" type="pres">
      <dgm:prSet presAssocID="{98487A80-681B-4177-ABCF-6DE421ADF7E5}" presName="FourNodes_2" presStyleLbl="node1" presStyleIdx="1" presStyleCnt="4">
        <dgm:presLayoutVars>
          <dgm:bulletEnabled val="1"/>
        </dgm:presLayoutVars>
      </dgm:prSet>
      <dgm:spPr/>
    </dgm:pt>
    <dgm:pt modelId="{001ADA9F-D155-4A2C-B93D-E0CCAC2535DB}" type="pres">
      <dgm:prSet presAssocID="{98487A80-681B-4177-ABCF-6DE421ADF7E5}" presName="FourNodes_3" presStyleLbl="node1" presStyleIdx="2" presStyleCnt="4">
        <dgm:presLayoutVars>
          <dgm:bulletEnabled val="1"/>
        </dgm:presLayoutVars>
      </dgm:prSet>
      <dgm:spPr/>
    </dgm:pt>
    <dgm:pt modelId="{A73B4055-9FAB-477B-8FF5-53EDE6B3FE06}" type="pres">
      <dgm:prSet presAssocID="{98487A80-681B-4177-ABCF-6DE421ADF7E5}" presName="FourNodes_4" presStyleLbl="node1" presStyleIdx="3" presStyleCnt="4">
        <dgm:presLayoutVars>
          <dgm:bulletEnabled val="1"/>
        </dgm:presLayoutVars>
      </dgm:prSet>
      <dgm:spPr/>
    </dgm:pt>
    <dgm:pt modelId="{8F00F04A-CD0A-4792-8AB2-9CC5E8C373C6}" type="pres">
      <dgm:prSet presAssocID="{98487A80-681B-4177-ABCF-6DE421ADF7E5}" presName="FourConn_1-2" presStyleLbl="fgAccFollowNode1" presStyleIdx="0" presStyleCnt="3">
        <dgm:presLayoutVars>
          <dgm:bulletEnabled val="1"/>
        </dgm:presLayoutVars>
      </dgm:prSet>
      <dgm:spPr/>
    </dgm:pt>
    <dgm:pt modelId="{59D0C40D-CFA7-4104-A542-491F3B1A7C92}" type="pres">
      <dgm:prSet presAssocID="{98487A80-681B-4177-ABCF-6DE421ADF7E5}" presName="FourConn_2-3" presStyleLbl="fgAccFollowNode1" presStyleIdx="1" presStyleCnt="3">
        <dgm:presLayoutVars>
          <dgm:bulletEnabled val="1"/>
        </dgm:presLayoutVars>
      </dgm:prSet>
      <dgm:spPr/>
    </dgm:pt>
    <dgm:pt modelId="{7F9F06CE-C271-489A-8DB7-CBAC9B88C361}" type="pres">
      <dgm:prSet presAssocID="{98487A80-681B-4177-ABCF-6DE421ADF7E5}" presName="FourConn_3-4" presStyleLbl="fgAccFollowNode1" presStyleIdx="2" presStyleCnt="3">
        <dgm:presLayoutVars>
          <dgm:bulletEnabled val="1"/>
        </dgm:presLayoutVars>
      </dgm:prSet>
      <dgm:spPr/>
    </dgm:pt>
    <dgm:pt modelId="{EEC8786B-F7BB-4C21-88FA-DD37016C4E2F}" type="pres">
      <dgm:prSet presAssocID="{98487A80-681B-4177-ABCF-6DE421ADF7E5}" presName="FourNodes_1_text" presStyleLbl="node1" presStyleIdx="3" presStyleCnt="4">
        <dgm:presLayoutVars>
          <dgm:bulletEnabled val="1"/>
        </dgm:presLayoutVars>
      </dgm:prSet>
      <dgm:spPr/>
    </dgm:pt>
    <dgm:pt modelId="{73817B96-3EE4-4931-9E81-E7F6B326350B}" type="pres">
      <dgm:prSet presAssocID="{98487A80-681B-4177-ABCF-6DE421ADF7E5}" presName="FourNodes_2_text" presStyleLbl="node1" presStyleIdx="3" presStyleCnt="4">
        <dgm:presLayoutVars>
          <dgm:bulletEnabled val="1"/>
        </dgm:presLayoutVars>
      </dgm:prSet>
      <dgm:spPr/>
    </dgm:pt>
    <dgm:pt modelId="{1E05DE14-D49C-4C1D-8F49-E7A782625473}" type="pres">
      <dgm:prSet presAssocID="{98487A80-681B-4177-ABCF-6DE421ADF7E5}" presName="FourNodes_3_text" presStyleLbl="node1" presStyleIdx="3" presStyleCnt="4">
        <dgm:presLayoutVars>
          <dgm:bulletEnabled val="1"/>
        </dgm:presLayoutVars>
      </dgm:prSet>
      <dgm:spPr/>
    </dgm:pt>
    <dgm:pt modelId="{098F1DA6-D521-41C1-AE93-1CD022153756}" type="pres">
      <dgm:prSet presAssocID="{98487A80-681B-4177-ABCF-6DE421ADF7E5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87773220-3BB3-4E80-8AB8-4BAA82345142}" type="presOf" srcId="{487DC662-FC00-4BD5-83A4-237B46829CE3}" destId="{8F00F04A-CD0A-4792-8AB2-9CC5E8C373C6}" srcOrd="0" destOrd="0" presId="urn:microsoft.com/office/officeart/2005/8/layout/vProcess5"/>
    <dgm:cxn modelId="{E829D22C-048E-4095-BD5B-066A7FCEC4E1}" type="presOf" srcId="{48FF9E75-D212-4CAC-968E-482C6EB50CAD}" destId="{73817B96-3EE4-4931-9E81-E7F6B326350B}" srcOrd="1" destOrd="0" presId="urn:microsoft.com/office/officeart/2005/8/layout/vProcess5"/>
    <dgm:cxn modelId="{0999F02E-0ACC-4E17-B4EA-E334128E26F5}" type="presOf" srcId="{8E0502D2-4F14-44BC-B80D-4655026DD647}" destId="{098F1DA6-D521-41C1-AE93-1CD022153756}" srcOrd="1" destOrd="0" presId="urn:microsoft.com/office/officeart/2005/8/layout/vProcess5"/>
    <dgm:cxn modelId="{BA7D0531-2A59-4BE9-9809-38A3540CD057}" type="presOf" srcId="{EEAB55AC-EF36-4352-960F-20FE23958C1D}" destId="{7F9F06CE-C271-489A-8DB7-CBAC9B88C361}" srcOrd="0" destOrd="0" presId="urn:microsoft.com/office/officeart/2005/8/layout/vProcess5"/>
    <dgm:cxn modelId="{62846A3B-9C08-41A0-B025-F69BACA7B504}" type="presOf" srcId="{5C257AD3-5824-41D2-846F-A06AA822C029}" destId="{B9020E7B-C0A8-46D6-A50A-52F2E9E28921}" srcOrd="0" destOrd="0" presId="urn:microsoft.com/office/officeart/2005/8/layout/vProcess5"/>
    <dgm:cxn modelId="{5D808D64-FEFF-4E1C-9329-E8C9112015FE}" srcId="{98487A80-681B-4177-ABCF-6DE421ADF7E5}" destId="{8E0502D2-4F14-44BC-B80D-4655026DD647}" srcOrd="3" destOrd="0" parTransId="{430E91AA-5A92-435C-AE5A-5FFD090AC71C}" sibTransId="{3F6EA3CF-128D-4F16-B908-0B8E171C4DE7}"/>
    <dgm:cxn modelId="{42715165-3FB9-4BEA-A6A6-43C4003BE3ED}" type="presOf" srcId="{5C257AD3-5824-41D2-846F-A06AA822C029}" destId="{EEC8786B-F7BB-4C21-88FA-DD37016C4E2F}" srcOrd="1" destOrd="0" presId="urn:microsoft.com/office/officeart/2005/8/layout/vProcess5"/>
    <dgm:cxn modelId="{6A437055-F2B2-47FF-94F8-0E5494B2EF87}" srcId="{98487A80-681B-4177-ABCF-6DE421ADF7E5}" destId="{5C257AD3-5824-41D2-846F-A06AA822C029}" srcOrd="0" destOrd="0" parTransId="{ED3ED37B-B3EA-4FAD-984E-2EA42B0F74FE}" sibTransId="{487DC662-FC00-4BD5-83A4-237B46829CE3}"/>
    <dgm:cxn modelId="{47B47B59-4156-48A5-BDEB-5BBF89E0E3F8}" srcId="{98487A80-681B-4177-ABCF-6DE421ADF7E5}" destId="{48FF9E75-D212-4CAC-968E-482C6EB50CAD}" srcOrd="1" destOrd="0" parTransId="{FDB40A11-BEAF-4974-9572-F8DAD31CCE0E}" sibTransId="{328477D9-EA7A-4323-9EF3-165F3C6D007A}"/>
    <dgm:cxn modelId="{B9E3477C-CCEE-4203-9EA8-3EC4F208FB6E}" type="presOf" srcId="{98487A80-681B-4177-ABCF-6DE421ADF7E5}" destId="{B6D6F838-A4CD-4E8B-AD22-F79957DF876F}" srcOrd="0" destOrd="0" presId="urn:microsoft.com/office/officeart/2005/8/layout/vProcess5"/>
    <dgm:cxn modelId="{3587039F-945E-4CDB-94CD-A5188DE3C1DB}" type="presOf" srcId="{E368C5B6-3780-4EB6-BF6A-3E0639EA8C5E}" destId="{1E05DE14-D49C-4C1D-8F49-E7A782625473}" srcOrd="1" destOrd="0" presId="urn:microsoft.com/office/officeart/2005/8/layout/vProcess5"/>
    <dgm:cxn modelId="{ADCC809F-5C0A-4091-849F-81D0AD2457B7}" type="presOf" srcId="{48FF9E75-D212-4CAC-968E-482C6EB50CAD}" destId="{54F9F6B8-C425-4759-8A7F-4E864C0DE4BF}" srcOrd="0" destOrd="0" presId="urn:microsoft.com/office/officeart/2005/8/layout/vProcess5"/>
    <dgm:cxn modelId="{2C5E8BA3-5AE5-43B2-8C7B-6218646C9EBE}" type="presOf" srcId="{8E0502D2-4F14-44BC-B80D-4655026DD647}" destId="{A73B4055-9FAB-477B-8FF5-53EDE6B3FE06}" srcOrd="0" destOrd="0" presId="urn:microsoft.com/office/officeart/2005/8/layout/vProcess5"/>
    <dgm:cxn modelId="{804903A4-6144-4E07-A6CB-DA870451236E}" type="presOf" srcId="{328477D9-EA7A-4323-9EF3-165F3C6D007A}" destId="{59D0C40D-CFA7-4104-A542-491F3B1A7C92}" srcOrd="0" destOrd="0" presId="urn:microsoft.com/office/officeart/2005/8/layout/vProcess5"/>
    <dgm:cxn modelId="{A1CAD9C3-8DCF-4158-93FE-EE9A75B2F78C}" type="presOf" srcId="{E368C5B6-3780-4EB6-BF6A-3E0639EA8C5E}" destId="{001ADA9F-D155-4A2C-B93D-E0CCAC2535DB}" srcOrd="0" destOrd="0" presId="urn:microsoft.com/office/officeart/2005/8/layout/vProcess5"/>
    <dgm:cxn modelId="{BC9D13DD-BBF6-426D-B569-23BC678EBB1D}" srcId="{98487A80-681B-4177-ABCF-6DE421ADF7E5}" destId="{E368C5B6-3780-4EB6-BF6A-3E0639EA8C5E}" srcOrd="2" destOrd="0" parTransId="{925C418A-7E3E-48B4-A729-E23B45152D9D}" sibTransId="{EEAB55AC-EF36-4352-960F-20FE23958C1D}"/>
    <dgm:cxn modelId="{5B8E2BCE-42E0-4914-A6DD-E1021C0A945F}" type="presParOf" srcId="{B6D6F838-A4CD-4E8B-AD22-F79957DF876F}" destId="{EC6C0696-989A-4643-9143-4EECF03DBB37}" srcOrd="0" destOrd="0" presId="urn:microsoft.com/office/officeart/2005/8/layout/vProcess5"/>
    <dgm:cxn modelId="{6DAEF2DE-D4A8-4EF8-99DF-DB620A9B1DA3}" type="presParOf" srcId="{B6D6F838-A4CD-4E8B-AD22-F79957DF876F}" destId="{B9020E7B-C0A8-46D6-A50A-52F2E9E28921}" srcOrd="1" destOrd="0" presId="urn:microsoft.com/office/officeart/2005/8/layout/vProcess5"/>
    <dgm:cxn modelId="{9177FB27-DBFE-4007-A20D-F1B0B5C850A4}" type="presParOf" srcId="{B6D6F838-A4CD-4E8B-AD22-F79957DF876F}" destId="{54F9F6B8-C425-4759-8A7F-4E864C0DE4BF}" srcOrd="2" destOrd="0" presId="urn:microsoft.com/office/officeart/2005/8/layout/vProcess5"/>
    <dgm:cxn modelId="{A3A30FFD-9ED9-44D7-898D-7726EDB63D5A}" type="presParOf" srcId="{B6D6F838-A4CD-4E8B-AD22-F79957DF876F}" destId="{001ADA9F-D155-4A2C-B93D-E0CCAC2535DB}" srcOrd="3" destOrd="0" presId="urn:microsoft.com/office/officeart/2005/8/layout/vProcess5"/>
    <dgm:cxn modelId="{A93B0067-BFE5-48AC-88B9-386154A0CB7F}" type="presParOf" srcId="{B6D6F838-A4CD-4E8B-AD22-F79957DF876F}" destId="{A73B4055-9FAB-477B-8FF5-53EDE6B3FE06}" srcOrd="4" destOrd="0" presId="urn:microsoft.com/office/officeart/2005/8/layout/vProcess5"/>
    <dgm:cxn modelId="{B244CD12-ED5B-4865-BF08-BDDFE1A0F6AF}" type="presParOf" srcId="{B6D6F838-A4CD-4E8B-AD22-F79957DF876F}" destId="{8F00F04A-CD0A-4792-8AB2-9CC5E8C373C6}" srcOrd="5" destOrd="0" presId="urn:microsoft.com/office/officeart/2005/8/layout/vProcess5"/>
    <dgm:cxn modelId="{4274226D-3639-43C3-A6C2-3A48AFA7D534}" type="presParOf" srcId="{B6D6F838-A4CD-4E8B-AD22-F79957DF876F}" destId="{59D0C40D-CFA7-4104-A542-491F3B1A7C92}" srcOrd="6" destOrd="0" presId="urn:microsoft.com/office/officeart/2005/8/layout/vProcess5"/>
    <dgm:cxn modelId="{684DA62C-45CC-4F53-9120-7E9C1975D21D}" type="presParOf" srcId="{B6D6F838-A4CD-4E8B-AD22-F79957DF876F}" destId="{7F9F06CE-C271-489A-8DB7-CBAC9B88C361}" srcOrd="7" destOrd="0" presId="urn:microsoft.com/office/officeart/2005/8/layout/vProcess5"/>
    <dgm:cxn modelId="{85A57D53-56F6-4FC6-98AB-64A0F2F4BCB2}" type="presParOf" srcId="{B6D6F838-A4CD-4E8B-AD22-F79957DF876F}" destId="{EEC8786B-F7BB-4C21-88FA-DD37016C4E2F}" srcOrd="8" destOrd="0" presId="urn:microsoft.com/office/officeart/2005/8/layout/vProcess5"/>
    <dgm:cxn modelId="{65685EE8-2A63-4311-9FF4-8CBB204B6412}" type="presParOf" srcId="{B6D6F838-A4CD-4E8B-AD22-F79957DF876F}" destId="{73817B96-3EE4-4931-9E81-E7F6B326350B}" srcOrd="9" destOrd="0" presId="urn:microsoft.com/office/officeart/2005/8/layout/vProcess5"/>
    <dgm:cxn modelId="{B4EA3587-FBAB-4240-BFE0-6EAAB6684C46}" type="presParOf" srcId="{B6D6F838-A4CD-4E8B-AD22-F79957DF876F}" destId="{1E05DE14-D49C-4C1D-8F49-E7A782625473}" srcOrd="10" destOrd="0" presId="urn:microsoft.com/office/officeart/2005/8/layout/vProcess5"/>
    <dgm:cxn modelId="{75E76C9C-B234-4D72-868B-B0132E4FC4B5}" type="presParOf" srcId="{B6D6F838-A4CD-4E8B-AD22-F79957DF876F}" destId="{098F1DA6-D521-41C1-AE93-1CD022153756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B2C7E04-ED02-4B36-BF7A-65A6DDE2DA8D}" type="doc">
      <dgm:prSet loTypeId="urn:microsoft.com/office/officeart/2005/8/layout/cycle6" loCatId="cycle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8697958-1139-463E-9023-54DFE6AE9F99}">
      <dgm:prSet/>
      <dgm:spPr/>
      <dgm:t>
        <a:bodyPr/>
        <a:lstStyle/>
        <a:p>
          <a:r>
            <a:rPr lang="en-US"/>
            <a:t>Information about county’s cities and their location coordinates from </a:t>
          </a:r>
          <a:r>
            <a:rPr lang="en-US">
              <a:hlinkClick xmlns:r="http://schemas.openxmlformats.org/officeDocument/2006/relationships" r:id="rId1"/>
            </a:rPr>
            <a:t>https://simplemaps.com</a:t>
          </a:r>
          <a:endParaRPr lang="en-US"/>
        </a:p>
      </dgm:t>
    </dgm:pt>
    <dgm:pt modelId="{CD2C005F-58CE-49D8-88DA-F9B669A901B2}" type="parTrans" cxnId="{C5E20440-1127-46E7-ADA6-E2DBCB044D47}">
      <dgm:prSet/>
      <dgm:spPr/>
      <dgm:t>
        <a:bodyPr/>
        <a:lstStyle/>
        <a:p>
          <a:endParaRPr lang="en-US"/>
        </a:p>
      </dgm:t>
    </dgm:pt>
    <dgm:pt modelId="{CB67A8D7-4734-4316-9901-1888F087EFD2}" type="sibTrans" cxnId="{C5E20440-1127-46E7-ADA6-E2DBCB044D47}">
      <dgm:prSet/>
      <dgm:spPr/>
      <dgm:t>
        <a:bodyPr/>
        <a:lstStyle/>
        <a:p>
          <a:endParaRPr lang="en-US"/>
        </a:p>
      </dgm:t>
    </dgm:pt>
    <dgm:pt modelId="{42E6BA87-C1E0-47F6-85D0-01918F57F808}">
      <dgm:prSet/>
      <dgm:spPr/>
      <dgm:t>
        <a:bodyPr/>
        <a:lstStyle/>
        <a:p>
          <a:r>
            <a:rPr lang="en-US"/>
            <a:t>Information about food and shopping venues from </a:t>
          </a:r>
          <a:r>
            <a:rPr lang="en-US">
              <a:hlinkClick xmlns:r="http://schemas.openxmlformats.org/officeDocument/2006/relationships" r:id="rId2"/>
            </a:rPr>
            <a:t>https://developer.foursquare.com/</a:t>
          </a:r>
          <a:endParaRPr lang="en-US"/>
        </a:p>
      </dgm:t>
    </dgm:pt>
    <dgm:pt modelId="{6D5D4B15-0C65-412B-8B6B-D59B49FAC199}" type="parTrans" cxnId="{A8F6433A-4D9D-44CE-8560-9BE0D0159DD7}">
      <dgm:prSet/>
      <dgm:spPr/>
      <dgm:t>
        <a:bodyPr/>
        <a:lstStyle/>
        <a:p>
          <a:endParaRPr lang="en-US"/>
        </a:p>
      </dgm:t>
    </dgm:pt>
    <dgm:pt modelId="{ADD26276-4334-4BF2-99A9-8B6D08FB4A69}" type="sibTrans" cxnId="{A8F6433A-4D9D-44CE-8560-9BE0D0159DD7}">
      <dgm:prSet/>
      <dgm:spPr/>
      <dgm:t>
        <a:bodyPr/>
        <a:lstStyle/>
        <a:p>
          <a:endParaRPr lang="en-US"/>
        </a:p>
      </dgm:t>
    </dgm:pt>
    <dgm:pt modelId="{2AA62C6F-A28A-4484-9076-A560D6E2B27D}" type="pres">
      <dgm:prSet presAssocID="{AB2C7E04-ED02-4B36-BF7A-65A6DDE2DA8D}" presName="cycle" presStyleCnt="0">
        <dgm:presLayoutVars>
          <dgm:dir/>
          <dgm:resizeHandles val="exact"/>
        </dgm:presLayoutVars>
      </dgm:prSet>
      <dgm:spPr/>
    </dgm:pt>
    <dgm:pt modelId="{C5324394-4A48-43E1-A2CE-C8173308E9BC}" type="pres">
      <dgm:prSet presAssocID="{68697958-1139-463E-9023-54DFE6AE9F99}" presName="node" presStyleLbl="node1" presStyleIdx="0" presStyleCnt="2">
        <dgm:presLayoutVars>
          <dgm:bulletEnabled val="1"/>
        </dgm:presLayoutVars>
      </dgm:prSet>
      <dgm:spPr/>
    </dgm:pt>
    <dgm:pt modelId="{300961C0-A77C-40D1-A74E-DD7EA2EAA263}" type="pres">
      <dgm:prSet presAssocID="{68697958-1139-463E-9023-54DFE6AE9F99}" presName="spNode" presStyleCnt="0"/>
      <dgm:spPr/>
    </dgm:pt>
    <dgm:pt modelId="{80700A11-FB91-44DE-910A-B71408045C14}" type="pres">
      <dgm:prSet presAssocID="{CB67A8D7-4734-4316-9901-1888F087EFD2}" presName="sibTrans" presStyleLbl="sibTrans1D1" presStyleIdx="0" presStyleCnt="2"/>
      <dgm:spPr/>
    </dgm:pt>
    <dgm:pt modelId="{E5CD21C2-D856-4ECA-A405-98E8B4F6A448}" type="pres">
      <dgm:prSet presAssocID="{42E6BA87-C1E0-47F6-85D0-01918F57F808}" presName="node" presStyleLbl="node1" presStyleIdx="1" presStyleCnt="2">
        <dgm:presLayoutVars>
          <dgm:bulletEnabled val="1"/>
        </dgm:presLayoutVars>
      </dgm:prSet>
      <dgm:spPr/>
    </dgm:pt>
    <dgm:pt modelId="{A7D64AC7-94CF-426C-ADC9-DD85EEC6251C}" type="pres">
      <dgm:prSet presAssocID="{42E6BA87-C1E0-47F6-85D0-01918F57F808}" presName="spNode" presStyleCnt="0"/>
      <dgm:spPr/>
    </dgm:pt>
    <dgm:pt modelId="{9CA8B2FB-22FA-4CAD-8C9B-AD8930A372B4}" type="pres">
      <dgm:prSet presAssocID="{ADD26276-4334-4BF2-99A9-8B6D08FB4A69}" presName="sibTrans" presStyleLbl="sibTrans1D1" presStyleIdx="1" presStyleCnt="2"/>
      <dgm:spPr/>
    </dgm:pt>
  </dgm:ptLst>
  <dgm:cxnLst>
    <dgm:cxn modelId="{79BD2E12-7C29-47C1-A805-61F205A8F5C2}" type="presOf" srcId="{AB2C7E04-ED02-4B36-BF7A-65A6DDE2DA8D}" destId="{2AA62C6F-A28A-4484-9076-A560D6E2B27D}" srcOrd="0" destOrd="0" presId="urn:microsoft.com/office/officeart/2005/8/layout/cycle6"/>
    <dgm:cxn modelId="{A8F6433A-4D9D-44CE-8560-9BE0D0159DD7}" srcId="{AB2C7E04-ED02-4B36-BF7A-65A6DDE2DA8D}" destId="{42E6BA87-C1E0-47F6-85D0-01918F57F808}" srcOrd="1" destOrd="0" parTransId="{6D5D4B15-0C65-412B-8B6B-D59B49FAC199}" sibTransId="{ADD26276-4334-4BF2-99A9-8B6D08FB4A69}"/>
    <dgm:cxn modelId="{C5E20440-1127-46E7-ADA6-E2DBCB044D47}" srcId="{AB2C7E04-ED02-4B36-BF7A-65A6DDE2DA8D}" destId="{68697958-1139-463E-9023-54DFE6AE9F99}" srcOrd="0" destOrd="0" parTransId="{CD2C005F-58CE-49D8-88DA-F9B669A901B2}" sibTransId="{CB67A8D7-4734-4316-9901-1888F087EFD2}"/>
    <dgm:cxn modelId="{A885A562-7834-499E-858A-07E16D9639C3}" type="presOf" srcId="{CB67A8D7-4734-4316-9901-1888F087EFD2}" destId="{80700A11-FB91-44DE-910A-B71408045C14}" srcOrd="0" destOrd="0" presId="urn:microsoft.com/office/officeart/2005/8/layout/cycle6"/>
    <dgm:cxn modelId="{8262BFB7-D114-4D9C-9927-7D66C21AE6D0}" type="presOf" srcId="{68697958-1139-463E-9023-54DFE6AE9F99}" destId="{C5324394-4A48-43E1-A2CE-C8173308E9BC}" srcOrd="0" destOrd="0" presId="urn:microsoft.com/office/officeart/2005/8/layout/cycle6"/>
    <dgm:cxn modelId="{A3D87ED2-8C29-448F-8516-B3D9811B613F}" type="presOf" srcId="{ADD26276-4334-4BF2-99A9-8B6D08FB4A69}" destId="{9CA8B2FB-22FA-4CAD-8C9B-AD8930A372B4}" srcOrd="0" destOrd="0" presId="urn:microsoft.com/office/officeart/2005/8/layout/cycle6"/>
    <dgm:cxn modelId="{F225CBD2-093B-487F-914C-C54201CF6A39}" type="presOf" srcId="{42E6BA87-C1E0-47F6-85D0-01918F57F808}" destId="{E5CD21C2-D856-4ECA-A405-98E8B4F6A448}" srcOrd="0" destOrd="0" presId="urn:microsoft.com/office/officeart/2005/8/layout/cycle6"/>
    <dgm:cxn modelId="{222A75E9-09F1-4D75-A961-5D0C5EF8DBF4}" type="presParOf" srcId="{2AA62C6F-A28A-4484-9076-A560D6E2B27D}" destId="{C5324394-4A48-43E1-A2CE-C8173308E9BC}" srcOrd="0" destOrd="0" presId="urn:microsoft.com/office/officeart/2005/8/layout/cycle6"/>
    <dgm:cxn modelId="{C256E812-4476-4E5F-92FF-29401A7ECF31}" type="presParOf" srcId="{2AA62C6F-A28A-4484-9076-A560D6E2B27D}" destId="{300961C0-A77C-40D1-A74E-DD7EA2EAA263}" srcOrd="1" destOrd="0" presId="urn:microsoft.com/office/officeart/2005/8/layout/cycle6"/>
    <dgm:cxn modelId="{684373DC-FA4C-48AF-B2C1-39C047675EEC}" type="presParOf" srcId="{2AA62C6F-A28A-4484-9076-A560D6E2B27D}" destId="{80700A11-FB91-44DE-910A-B71408045C14}" srcOrd="2" destOrd="0" presId="urn:microsoft.com/office/officeart/2005/8/layout/cycle6"/>
    <dgm:cxn modelId="{4C89BFAF-64DB-42B7-AFFA-A6815F6860C1}" type="presParOf" srcId="{2AA62C6F-A28A-4484-9076-A560D6E2B27D}" destId="{E5CD21C2-D856-4ECA-A405-98E8B4F6A448}" srcOrd="3" destOrd="0" presId="urn:microsoft.com/office/officeart/2005/8/layout/cycle6"/>
    <dgm:cxn modelId="{9FB14F16-7401-488A-AF74-4CD94848502C}" type="presParOf" srcId="{2AA62C6F-A28A-4484-9076-A560D6E2B27D}" destId="{A7D64AC7-94CF-426C-ADC9-DD85EEC6251C}" srcOrd="4" destOrd="0" presId="urn:microsoft.com/office/officeart/2005/8/layout/cycle6"/>
    <dgm:cxn modelId="{51C34743-2AF9-4EE6-99D6-88D1F42F3843}" type="presParOf" srcId="{2AA62C6F-A28A-4484-9076-A560D6E2B27D}" destId="{9CA8B2FB-22FA-4CAD-8C9B-AD8930A372B4}" srcOrd="5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B842B6B-DF84-442C-93CF-3C25A8B09179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6A47B8E-651D-4766-802D-9F4E31195CF4}">
      <dgm:prSet/>
      <dgm:spPr/>
      <dgm:t>
        <a:bodyPr/>
        <a:lstStyle/>
        <a:p>
          <a:r>
            <a:rPr lang="en-US"/>
            <a:t>Clean</a:t>
          </a:r>
        </a:p>
      </dgm:t>
    </dgm:pt>
    <dgm:pt modelId="{57CE22FA-E710-4465-98BC-5BD18CC7B1E8}" type="parTrans" cxnId="{745DE71F-DDCF-4598-8F02-2AA8E3B364F5}">
      <dgm:prSet/>
      <dgm:spPr/>
      <dgm:t>
        <a:bodyPr/>
        <a:lstStyle/>
        <a:p>
          <a:endParaRPr lang="en-US"/>
        </a:p>
      </dgm:t>
    </dgm:pt>
    <dgm:pt modelId="{CD358A52-CA7F-4BF7-8A2F-42910E4F36A3}" type="sibTrans" cxnId="{745DE71F-DDCF-4598-8F02-2AA8E3B364F5}">
      <dgm:prSet/>
      <dgm:spPr/>
      <dgm:t>
        <a:bodyPr/>
        <a:lstStyle/>
        <a:p>
          <a:endParaRPr lang="en-US"/>
        </a:p>
      </dgm:t>
    </dgm:pt>
    <dgm:pt modelId="{D1090764-98E5-492C-A94D-88B08DD962F8}">
      <dgm:prSet/>
      <dgm:spPr/>
      <dgm:t>
        <a:bodyPr/>
        <a:lstStyle/>
        <a:p>
          <a:r>
            <a:rPr lang="en-US"/>
            <a:t>Clean dataset obtained from simplemaps</a:t>
          </a:r>
        </a:p>
      </dgm:t>
    </dgm:pt>
    <dgm:pt modelId="{6C83AE6D-F235-44A0-979D-59267C3E69B3}" type="parTrans" cxnId="{B5AF85B1-0043-4168-A396-36215B719034}">
      <dgm:prSet/>
      <dgm:spPr/>
      <dgm:t>
        <a:bodyPr/>
        <a:lstStyle/>
        <a:p>
          <a:endParaRPr lang="en-US"/>
        </a:p>
      </dgm:t>
    </dgm:pt>
    <dgm:pt modelId="{BC0E444C-F6A6-4F52-8561-5574EAA425BD}" type="sibTrans" cxnId="{B5AF85B1-0043-4168-A396-36215B719034}">
      <dgm:prSet/>
      <dgm:spPr/>
      <dgm:t>
        <a:bodyPr/>
        <a:lstStyle/>
        <a:p>
          <a:endParaRPr lang="en-US"/>
        </a:p>
      </dgm:t>
    </dgm:pt>
    <dgm:pt modelId="{11988AAF-976B-45DB-82EB-447DA3C10C60}">
      <dgm:prSet/>
      <dgm:spPr/>
      <dgm:t>
        <a:bodyPr/>
        <a:lstStyle/>
        <a:p>
          <a:r>
            <a:rPr lang="en-US"/>
            <a:t>Create</a:t>
          </a:r>
        </a:p>
      </dgm:t>
    </dgm:pt>
    <dgm:pt modelId="{6FECB5F2-3CA5-44EF-B8C9-C577C4E5BEA9}" type="parTrans" cxnId="{7C677206-7FA3-4427-920A-3874FCCE004B}">
      <dgm:prSet/>
      <dgm:spPr/>
      <dgm:t>
        <a:bodyPr/>
        <a:lstStyle/>
        <a:p>
          <a:endParaRPr lang="en-US"/>
        </a:p>
      </dgm:t>
    </dgm:pt>
    <dgm:pt modelId="{03D4D4C4-7FD3-4984-A906-73621ABF58AD}" type="sibTrans" cxnId="{7C677206-7FA3-4427-920A-3874FCCE004B}">
      <dgm:prSet/>
      <dgm:spPr/>
      <dgm:t>
        <a:bodyPr/>
        <a:lstStyle/>
        <a:p>
          <a:endParaRPr lang="en-US"/>
        </a:p>
      </dgm:t>
    </dgm:pt>
    <dgm:pt modelId="{6A88EDD7-DEAB-4476-B9BC-69C5DC1468E6}">
      <dgm:prSet/>
      <dgm:spPr/>
      <dgm:t>
        <a:bodyPr/>
        <a:lstStyle/>
        <a:p>
          <a:r>
            <a:rPr lang="en-US"/>
            <a:t>Create developers account with API access at Foursquare</a:t>
          </a:r>
        </a:p>
      </dgm:t>
    </dgm:pt>
    <dgm:pt modelId="{A411084D-EE47-48CF-9F4B-EA16426671F2}" type="parTrans" cxnId="{3F53C488-EE84-4423-846C-7BD6EA6CFDC4}">
      <dgm:prSet/>
      <dgm:spPr/>
      <dgm:t>
        <a:bodyPr/>
        <a:lstStyle/>
        <a:p>
          <a:endParaRPr lang="en-US"/>
        </a:p>
      </dgm:t>
    </dgm:pt>
    <dgm:pt modelId="{2FAD1988-E60B-41AA-8ACF-E3D9EDBC4A2B}" type="sibTrans" cxnId="{3F53C488-EE84-4423-846C-7BD6EA6CFDC4}">
      <dgm:prSet/>
      <dgm:spPr/>
      <dgm:t>
        <a:bodyPr/>
        <a:lstStyle/>
        <a:p>
          <a:endParaRPr lang="en-US"/>
        </a:p>
      </dgm:t>
    </dgm:pt>
    <dgm:pt modelId="{145F3853-2B79-4709-817D-F3B3105FA782}">
      <dgm:prSet/>
      <dgm:spPr/>
      <dgm:t>
        <a:bodyPr/>
        <a:lstStyle/>
        <a:p>
          <a:r>
            <a:rPr lang="en-US"/>
            <a:t>Use</a:t>
          </a:r>
        </a:p>
      </dgm:t>
    </dgm:pt>
    <dgm:pt modelId="{B842BA3D-B186-4D1F-8181-FEBC59F4E462}" type="parTrans" cxnId="{8AC12BFF-850F-4395-85BD-FF7B1E41BFED}">
      <dgm:prSet/>
      <dgm:spPr/>
      <dgm:t>
        <a:bodyPr/>
        <a:lstStyle/>
        <a:p>
          <a:endParaRPr lang="en-US"/>
        </a:p>
      </dgm:t>
    </dgm:pt>
    <dgm:pt modelId="{F4D8D5CB-AE8E-4FED-B62E-9BAE84FAF975}" type="sibTrans" cxnId="{8AC12BFF-850F-4395-85BD-FF7B1E41BFED}">
      <dgm:prSet/>
      <dgm:spPr/>
      <dgm:t>
        <a:bodyPr/>
        <a:lstStyle/>
        <a:p>
          <a:endParaRPr lang="en-US"/>
        </a:p>
      </dgm:t>
    </dgm:pt>
    <dgm:pt modelId="{77F847C3-D92F-45D1-9DE7-595F7C282DF2}">
      <dgm:prSet/>
      <dgm:spPr/>
      <dgm:t>
        <a:bodyPr/>
        <a:lstStyle/>
        <a:p>
          <a:r>
            <a:rPr lang="en-US"/>
            <a:t>Use Geopy library to obtain coordinates of Washington county</a:t>
          </a:r>
        </a:p>
      </dgm:t>
    </dgm:pt>
    <dgm:pt modelId="{17CCDF89-9D29-4B82-AD01-BE1AEA9E8A1F}" type="parTrans" cxnId="{8FAD4802-66A4-4F37-A111-BB7C937FF96C}">
      <dgm:prSet/>
      <dgm:spPr/>
      <dgm:t>
        <a:bodyPr/>
        <a:lstStyle/>
        <a:p>
          <a:endParaRPr lang="en-US"/>
        </a:p>
      </dgm:t>
    </dgm:pt>
    <dgm:pt modelId="{17326D08-A655-48A1-8CC3-646A46FA101D}" type="sibTrans" cxnId="{8FAD4802-66A4-4F37-A111-BB7C937FF96C}">
      <dgm:prSet/>
      <dgm:spPr/>
      <dgm:t>
        <a:bodyPr/>
        <a:lstStyle/>
        <a:p>
          <a:endParaRPr lang="en-US"/>
        </a:p>
      </dgm:t>
    </dgm:pt>
    <dgm:pt modelId="{7FDE1912-C351-4C47-9A3B-DF9CAC947F23}">
      <dgm:prSet/>
      <dgm:spPr/>
      <dgm:t>
        <a:bodyPr/>
        <a:lstStyle/>
        <a:p>
          <a:r>
            <a:rPr lang="en-US"/>
            <a:t>Superimpose</a:t>
          </a:r>
        </a:p>
      </dgm:t>
    </dgm:pt>
    <dgm:pt modelId="{111F008D-DB5B-4EC1-A73D-D7896EDD52B4}" type="parTrans" cxnId="{E6F4721D-5598-4955-8054-950321720EBB}">
      <dgm:prSet/>
      <dgm:spPr/>
      <dgm:t>
        <a:bodyPr/>
        <a:lstStyle/>
        <a:p>
          <a:endParaRPr lang="en-US"/>
        </a:p>
      </dgm:t>
    </dgm:pt>
    <dgm:pt modelId="{1787673C-304C-450B-927F-3CE0FDF50BD8}" type="sibTrans" cxnId="{E6F4721D-5598-4955-8054-950321720EBB}">
      <dgm:prSet/>
      <dgm:spPr/>
      <dgm:t>
        <a:bodyPr/>
        <a:lstStyle/>
        <a:p>
          <a:endParaRPr lang="en-US"/>
        </a:p>
      </dgm:t>
    </dgm:pt>
    <dgm:pt modelId="{07876883-5036-4A44-8179-4EE32B0BD10E}">
      <dgm:prSet/>
      <dgm:spPr/>
      <dgm:t>
        <a:bodyPr/>
        <a:lstStyle/>
        <a:p>
          <a:r>
            <a:rPr lang="en-US"/>
            <a:t>Superimpose cities on it using coordinates obtained from dataset</a:t>
          </a:r>
        </a:p>
      </dgm:t>
    </dgm:pt>
    <dgm:pt modelId="{327D8B79-1240-4263-8CDD-9DE9B24FC929}" type="parTrans" cxnId="{CDA1F7D4-E953-4F27-BFC1-52B49A6908CD}">
      <dgm:prSet/>
      <dgm:spPr/>
      <dgm:t>
        <a:bodyPr/>
        <a:lstStyle/>
        <a:p>
          <a:endParaRPr lang="en-US"/>
        </a:p>
      </dgm:t>
    </dgm:pt>
    <dgm:pt modelId="{4382F7FA-5033-4ACD-ADF9-59473F648613}" type="sibTrans" cxnId="{CDA1F7D4-E953-4F27-BFC1-52B49A6908CD}">
      <dgm:prSet/>
      <dgm:spPr/>
      <dgm:t>
        <a:bodyPr/>
        <a:lstStyle/>
        <a:p>
          <a:endParaRPr lang="en-US"/>
        </a:p>
      </dgm:t>
    </dgm:pt>
    <dgm:pt modelId="{2D89C7E1-7A8B-4AD9-97A2-968195FA0EC0}" type="pres">
      <dgm:prSet presAssocID="{BB842B6B-DF84-442C-93CF-3C25A8B09179}" presName="Name0" presStyleCnt="0">
        <dgm:presLayoutVars>
          <dgm:dir/>
          <dgm:animLvl val="lvl"/>
          <dgm:resizeHandles val="exact"/>
        </dgm:presLayoutVars>
      </dgm:prSet>
      <dgm:spPr/>
    </dgm:pt>
    <dgm:pt modelId="{92F4D09C-75C8-4E85-A2B1-562218CAB948}" type="pres">
      <dgm:prSet presAssocID="{7FDE1912-C351-4C47-9A3B-DF9CAC947F23}" presName="boxAndChildren" presStyleCnt="0"/>
      <dgm:spPr/>
    </dgm:pt>
    <dgm:pt modelId="{C7522966-4C92-4B70-B30D-0F01FD7A90F6}" type="pres">
      <dgm:prSet presAssocID="{7FDE1912-C351-4C47-9A3B-DF9CAC947F23}" presName="parentTextBox" presStyleLbl="alignNode1" presStyleIdx="0" presStyleCnt="4"/>
      <dgm:spPr/>
    </dgm:pt>
    <dgm:pt modelId="{9E60E50C-DBDD-4E75-801C-4A70E89B3B56}" type="pres">
      <dgm:prSet presAssocID="{7FDE1912-C351-4C47-9A3B-DF9CAC947F23}" presName="descendantBox" presStyleLbl="bgAccFollowNode1" presStyleIdx="0" presStyleCnt="4"/>
      <dgm:spPr/>
    </dgm:pt>
    <dgm:pt modelId="{C685A792-0BF9-40D7-9BF0-D3B9669ED7F0}" type="pres">
      <dgm:prSet presAssocID="{F4D8D5CB-AE8E-4FED-B62E-9BAE84FAF975}" presName="sp" presStyleCnt="0"/>
      <dgm:spPr/>
    </dgm:pt>
    <dgm:pt modelId="{1A66B413-C542-4BC4-B296-8D2FE6B7543F}" type="pres">
      <dgm:prSet presAssocID="{145F3853-2B79-4709-817D-F3B3105FA782}" presName="arrowAndChildren" presStyleCnt="0"/>
      <dgm:spPr/>
    </dgm:pt>
    <dgm:pt modelId="{FE0DC6ED-61A7-4FEA-B810-E4A15D1B4DB2}" type="pres">
      <dgm:prSet presAssocID="{145F3853-2B79-4709-817D-F3B3105FA782}" presName="parentTextArrow" presStyleLbl="node1" presStyleIdx="0" presStyleCnt="0"/>
      <dgm:spPr/>
    </dgm:pt>
    <dgm:pt modelId="{EACD982C-CBF5-42C0-A170-EA3828B431A7}" type="pres">
      <dgm:prSet presAssocID="{145F3853-2B79-4709-817D-F3B3105FA782}" presName="arrow" presStyleLbl="alignNode1" presStyleIdx="1" presStyleCnt="4"/>
      <dgm:spPr/>
    </dgm:pt>
    <dgm:pt modelId="{E388DAAD-0D44-4F47-8EA9-C8677FF43696}" type="pres">
      <dgm:prSet presAssocID="{145F3853-2B79-4709-817D-F3B3105FA782}" presName="descendantArrow" presStyleLbl="bgAccFollowNode1" presStyleIdx="1" presStyleCnt="4"/>
      <dgm:spPr/>
    </dgm:pt>
    <dgm:pt modelId="{B77323DB-FBF9-4DE9-AA1F-F25A8B1035B3}" type="pres">
      <dgm:prSet presAssocID="{03D4D4C4-7FD3-4984-A906-73621ABF58AD}" presName="sp" presStyleCnt="0"/>
      <dgm:spPr/>
    </dgm:pt>
    <dgm:pt modelId="{710E44F4-DE95-46C5-A852-1C2B43F392C4}" type="pres">
      <dgm:prSet presAssocID="{11988AAF-976B-45DB-82EB-447DA3C10C60}" presName="arrowAndChildren" presStyleCnt="0"/>
      <dgm:spPr/>
    </dgm:pt>
    <dgm:pt modelId="{0CAF59E9-08F5-4973-8615-5104CE7F4CC3}" type="pres">
      <dgm:prSet presAssocID="{11988AAF-976B-45DB-82EB-447DA3C10C60}" presName="parentTextArrow" presStyleLbl="node1" presStyleIdx="0" presStyleCnt="0"/>
      <dgm:spPr/>
    </dgm:pt>
    <dgm:pt modelId="{9390FD9B-4FB9-4610-8D30-645213285B11}" type="pres">
      <dgm:prSet presAssocID="{11988AAF-976B-45DB-82EB-447DA3C10C60}" presName="arrow" presStyleLbl="alignNode1" presStyleIdx="2" presStyleCnt="4"/>
      <dgm:spPr/>
    </dgm:pt>
    <dgm:pt modelId="{C7E8D3B4-D668-4579-A825-193654639762}" type="pres">
      <dgm:prSet presAssocID="{11988AAF-976B-45DB-82EB-447DA3C10C60}" presName="descendantArrow" presStyleLbl="bgAccFollowNode1" presStyleIdx="2" presStyleCnt="4"/>
      <dgm:spPr/>
    </dgm:pt>
    <dgm:pt modelId="{43DA6C9D-24DC-4DCB-A208-F2D2F1151A1A}" type="pres">
      <dgm:prSet presAssocID="{CD358A52-CA7F-4BF7-8A2F-42910E4F36A3}" presName="sp" presStyleCnt="0"/>
      <dgm:spPr/>
    </dgm:pt>
    <dgm:pt modelId="{55444EA0-18F9-43AC-9787-4693F8FBE608}" type="pres">
      <dgm:prSet presAssocID="{F6A47B8E-651D-4766-802D-9F4E31195CF4}" presName="arrowAndChildren" presStyleCnt="0"/>
      <dgm:spPr/>
    </dgm:pt>
    <dgm:pt modelId="{16F7F25D-7763-4ECD-B614-D6BFFF32B41A}" type="pres">
      <dgm:prSet presAssocID="{F6A47B8E-651D-4766-802D-9F4E31195CF4}" presName="parentTextArrow" presStyleLbl="node1" presStyleIdx="0" presStyleCnt="0"/>
      <dgm:spPr/>
    </dgm:pt>
    <dgm:pt modelId="{6881AEF5-CAD1-475E-B3BB-BEA844C5DB49}" type="pres">
      <dgm:prSet presAssocID="{F6A47B8E-651D-4766-802D-9F4E31195CF4}" presName="arrow" presStyleLbl="alignNode1" presStyleIdx="3" presStyleCnt="4"/>
      <dgm:spPr/>
    </dgm:pt>
    <dgm:pt modelId="{8DACDA1B-3153-47AC-8761-BA0AD1A3231C}" type="pres">
      <dgm:prSet presAssocID="{F6A47B8E-651D-4766-802D-9F4E31195CF4}" presName="descendantArrow" presStyleLbl="bgAccFollowNode1" presStyleIdx="3" presStyleCnt="4"/>
      <dgm:spPr/>
    </dgm:pt>
  </dgm:ptLst>
  <dgm:cxnLst>
    <dgm:cxn modelId="{8FAD4802-66A4-4F37-A111-BB7C937FF96C}" srcId="{145F3853-2B79-4709-817D-F3B3105FA782}" destId="{77F847C3-D92F-45D1-9DE7-595F7C282DF2}" srcOrd="0" destOrd="0" parTransId="{17CCDF89-9D29-4B82-AD01-BE1AEA9E8A1F}" sibTransId="{17326D08-A655-48A1-8CC3-646A46FA101D}"/>
    <dgm:cxn modelId="{28702E06-1738-4AA4-AF42-07BE745CDB80}" type="presOf" srcId="{6A88EDD7-DEAB-4476-B9BC-69C5DC1468E6}" destId="{C7E8D3B4-D668-4579-A825-193654639762}" srcOrd="0" destOrd="0" presId="urn:microsoft.com/office/officeart/2016/7/layout/VerticalDownArrowProcess"/>
    <dgm:cxn modelId="{7C677206-7FA3-4427-920A-3874FCCE004B}" srcId="{BB842B6B-DF84-442C-93CF-3C25A8B09179}" destId="{11988AAF-976B-45DB-82EB-447DA3C10C60}" srcOrd="1" destOrd="0" parTransId="{6FECB5F2-3CA5-44EF-B8C9-C577C4E5BEA9}" sibTransId="{03D4D4C4-7FD3-4984-A906-73621ABF58AD}"/>
    <dgm:cxn modelId="{35EBE709-B8AA-479F-85B8-BB0A2BE245ED}" type="presOf" srcId="{7FDE1912-C351-4C47-9A3B-DF9CAC947F23}" destId="{C7522966-4C92-4B70-B30D-0F01FD7A90F6}" srcOrd="0" destOrd="0" presId="urn:microsoft.com/office/officeart/2016/7/layout/VerticalDownArrowProcess"/>
    <dgm:cxn modelId="{A49EC00E-3F3E-4D6F-A4C7-C5EC29545FE9}" type="presOf" srcId="{77F847C3-D92F-45D1-9DE7-595F7C282DF2}" destId="{E388DAAD-0D44-4F47-8EA9-C8677FF43696}" srcOrd="0" destOrd="0" presId="urn:microsoft.com/office/officeart/2016/7/layout/VerticalDownArrowProcess"/>
    <dgm:cxn modelId="{E6F4721D-5598-4955-8054-950321720EBB}" srcId="{BB842B6B-DF84-442C-93CF-3C25A8B09179}" destId="{7FDE1912-C351-4C47-9A3B-DF9CAC947F23}" srcOrd="3" destOrd="0" parTransId="{111F008D-DB5B-4EC1-A73D-D7896EDD52B4}" sibTransId="{1787673C-304C-450B-927F-3CE0FDF50BD8}"/>
    <dgm:cxn modelId="{745DE71F-DDCF-4598-8F02-2AA8E3B364F5}" srcId="{BB842B6B-DF84-442C-93CF-3C25A8B09179}" destId="{F6A47B8E-651D-4766-802D-9F4E31195CF4}" srcOrd="0" destOrd="0" parTransId="{57CE22FA-E710-4465-98BC-5BD18CC7B1E8}" sibTransId="{CD358A52-CA7F-4BF7-8A2F-42910E4F36A3}"/>
    <dgm:cxn modelId="{2264C925-B51D-4ADD-83E8-7942AD2E853A}" type="presOf" srcId="{D1090764-98E5-492C-A94D-88B08DD962F8}" destId="{8DACDA1B-3153-47AC-8761-BA0AD1A3231C}" srcOrd="0" destOrd="0" presId="urn:microsoft.com/office/officeart/2016/7/layout/VerticalDownArrowProcess"/>
    <dgm:cxn modelId="{3B51CA33-1063-42DB-8B5B-5A84A1A46A89}" type="presOf" srcId="{145F3853-2B79-4709-817D-F3B3105FA782}" destId="{FE0DC6ED-61A7-4FEA-B810-E4A15D1B4DB2}" srcOrd="0" destOrd="0" presId="urn:microsoft.com/office/officeart/2016/7/layout/VerticalDownArrowProcess"/>
    <dgm:cxn modelId="{618D3642-25ED-49D1-819C-822CE24FF337}" type="presOf" srcId="{145F3853-2B79-4709-817D-F3B3105FA782}" destId="{EACD982C-CBF5-42C0-A170-EA3828B431A7}" srcOrd="1" destOrd="0" presId="urn:microsoft.com/office/officeart/2016/7/layout/VerticalDownArrowProcess"/>
    <dgm:cxn modelId="{25F3FA44-1CAF-4BF8-9A36-7762CCE6189D}" type="presOf" srcId="{BB842B6B-DF84-442C-93CF-3C25A8B09179}" destId="{2D89C7E1-7A8B-4AD9-97A2-968195FA0EC0}" srcOrd="0" destOrd="0" presId="urn:microsoft.com/office/officeart/2016/7/layout/VerticalDownArrowProcess"/>
    <dgm:cxn modelId="{B1F55848-0A2A-47B1-8E73-8E8CC3ED7444}" type="presOf" srcId="{F6A47B8E-651D-4766-802D-9F4E31195CF4}" destId="{6881AEF5-CAD1-475E-B3BB-BEA844C5DB49}" srcOrd="1" destOrd="0" presId="urn:microsoft.com/office/officeart/2016/7/layout/VerticalDownArrowProcess"/>
    <dgm:cxn modelId="{3F53C488-EE84-4423-846C-7BD6EA6CFDC4}" srcId="{11988AAF-976B-45DB-82EB-447DA3C10C60}" destId="{6A88EDD7-DEAB-4476-B9BC-69C5DC1468E6}" srcOrd="0" destOrd="0" parTransId="{A411084D-EE47-48CF-9F4B-EA16426671F2}" sibTransId="{2FAD1988-E60B-41AA-8ACF-E3D9EDBC4A2B}"/>
    <dgm:cxn modelId="{9429A98E-C93C-4A8F-BFBA-BC8A05ECBA95}" type="presOf" srcId="{11988AAF-976B-45DB-82EB-447DA3C10C60}" destId="{9390FD9B-4FB9-4610-8D30-645213285B11}" srcOrd="1" destOrd="0" presId="urn:microsoft.com/office/officeart/2016/7/layout/VerticalDownArrowProcess"/>
    <dgm:cxn modelId="{913B66B0-2369-4CA1-B99F-3EB802323D80}" type="presOf" srcId="{11988AAF-976B-45DB-82EB-447DA3C10C60}" destId="{0CAF59E9-08F5-4973-8615-5104CE7F4CC3}" srcOrd="0" destOrd="0" presId="urn:microsoft.com/office/officeart/2016/7/layout/VerticalDownArrowProcess"/>
    <dgm:cxn modelId="{B5AF85B1-0043-4168-A396-36215B719034}" srcId="{F6A47B8E-651D-4766-802D-9F4E31195CF4}" destId="{D1090764-98E5-492C-A94D-88B08DD962F8}" srcOrd="0" destOrd="0" parTransId="{6C83AE6D-F235-44A0-979D-59267C3E69B3}" sibTransId="{BC0E444C-F6A6-4F52-8561-5574EAA425BD}"/>
    <dgm:cxn modelId="{174C00CE-28DC-46BD-A2BC-8C2D3D14E6D2}" type="presOf" srcId="{F6A47B8E-651D-4766-802D-9F4E31195CF4}" destId="{16F7F25D-7763-4ECD-B614-D6BFFF32B41A}" srcOrd="0" destOrd="0" presId="urn:microsoft.com/office/officeart/2016/7/layout/VerticalDownArrowProcess"/>
    <dgm:cxn modelId="{CDA1F7D4-E953-4F27-BFC1-52B49A6908CD}" srcId="{7FDE1912-C351-4C47-9A3B-DF9CAC947F23}" destId="{07876883-5036-4A44-8179-4EE32B0BD10E}" srcOrd="0" destOrd="0" parTransId="{327D8B79-1240-4263-8CDD-9DE9B24FC929}" sibTransId="{4382F7FA-5033-4ACD-ADF9-59473F648613}"/>
    <dgm:cxn modelId="{675490F3-7DF0-47FE-B718-A9E21BEA72DE}" type="presOf" srcId="{07876883-5036-4A44-8179-4EE32B0BD10E}" destId="{9E60E50C-DBDD-4E75-801C-4A70E89B3B56}" srcOrd="0" destOrd="0" presId="urn:microsoft.com/office/officeart/2016/7/layout/VerticalDownArrowProcess"/>
    <dgm:cxn modelId="{8AC12BFF-850F-4395-85BD-FF7B1E41BFED}" srcId="{BB842B6B-DF84-442C-93CF-3C25A8B09179}" destId="{145F3853-2B79-4709-817D-F3B3105FA782}" srcOrd="2" destOrd="0" parTransId="{B842BA3D-B186-4D1F-8181-FEBC59F4E462}" sibTransId="{F4D8D5CB-AE8E-4FED-B62E-9BAE84FAF975}"/>
    <dgm:cxn modelId="{44C297CF-BDCE-4F2A-A5CC-BC435F25FF35}" type="presParOf" srcId="{2D89C7E1-7A8B-4AD9-97A2-968195FA0EC0}" destId="{92F4D09C-75C8-4E85-A2B1-562218CAB948}" srcOrd="0" destOrd="0" presId="urn:microsoft.com/office/officeart/2016/7/layout/VerticalDownArrowProcess"/>
    <dgm:cxn modelId="{75ED1B5E-E60B-43E9-A760-95A667D54FC4}" type="presParOf" srcId="{92F4D09C-75C8-4E85-A2B1-562218CAB948}" destId="{C7522966-4C92-4B70-B30D-0F01FD7A90F6}" srcOrd="0" destOrd="0" presId="urn:microsoft.com/office/officeart/2016/7/layout/VerticalDownArrowProcess"/>
    <dgm:cxn modelId="{717436FC-5F20-4E9F-A805-B79D896FFD29}" type="presParOf" srcId="{92F4D09C-75C8-4E85-A2B1-562218CAB948}" destId="{9E60E50C-DBDD-4E75-801C-4A70E89B3B56}" srcOrd="1" destOrd="0" presId="urn:microsoft.com/office/officeart/2016/7/layout/VerticalDownArrowProcess"/>
    <dgm:cxn modelId="{BB1524F4-6CF0-4061-8C77-39E8D56E37D6}" type="presParOf" srcId="{2D89C7E1-7A8B-4AD9-97A2-968195FA0EC0}" destId="{C685A792-0BF9-40D7-9BF0-D3B9669ED7F0}" srcOrd="1" destOrd="0" presId="urn:microsoft.com/office/officeart/2016/7/layout/VerticalDownArrowProcess"/>
    <dgm:cxn modelId="{1925B166-6CA1-42ED-A0BA-A90A9596CC71}" type="presParOf" srcId="{2D89C7E1-7A8B-4AD9-97A2-968195FA0EC0}" destId="{1A66B413-C542-4BC4-B296-8D2FE6B7543F}" srcOrd="2" destOrd="0" presId="urn:microsoft.com/office/officeart/2016/7/layout/VerticalDownArrowProcess"/>
    <dgm:cxn modelId="{B021BA7B-33AF-4B95-9764-802D69A097F9}" type="presParOf" srcId="{1A66B413-C542-4BC4-B296-8D2FE6B7543F}" destId="{FE0DC6ED-61A7-4FEA-B810-E4A15D1B4DB2}" srcOrd="0" destOrd="0" presId="urn:microsoft.com/office/officeart/2016/7/layout/VerticalDownArrowProcess"/>
    <dgm:cxn modelId="{006B721C-C9AC-4D44-9FD3-260BE180276B}" type="presParOf" srcId="{1A66B413-C542-4BC4-B296-8D2FE6B7543F}" destId="{EACD982C-CBF5-42C0-A170-EA3828B431A7}" srcOrd="1" destOrd="0" presId="urn:microsoft.com/office/officeart/2016/7/layout/VerticalDownArrowProcess"/>
    <dgm:cxn modelId="{944F7B0B-75A8-4382-8E54-DE40B07AB16A}" type="presParOf" srcId="{1A66B413-C542-4BC4-B296-8D2FE6B7543F}" destId="{E388DAAD-0D44-4F47-8EA9-C8677FF43696}" srcOrd="2" destOrd="0" presId="urn:microsoft.com/office/officeart/2016/7/layout/VerticalDownArrowProcess"/>
    <dgm:cxn modelId="{0E526D45-5478-423A-A0BD-0EFAE75A3569}" type="presParOf" srcId="{2D89C7E1-7A8B-4AD9-97A2-968195FA0EC0}" destId="{B77323DB-FBF9-4DE9-AA1F-F25A8B1035B3}" srcOrd="3" destOrd="0" presId="urn:microsoft.com/office/officeart/2016/7/layout/VerticalDownArrowProcess"/>
    <dgm:cxn modelId="{D0F93D76-590D-4BE1-8676-50E9E22BC2B4}" type="presParOf" srcId="{2D89C7E1-7A8B-4AD9-97A2-968195FA0EC0}" destId="{710E44F4-DE95-46C5-A852-1C2B43F392C4}" srcOrd="4" destOrd="0" presId="urn:microsoft.com/office/officeart/2016/7/layout/VerticalDownArrowProcess"/>
    <dgm:cxn modelId="{676C6612-E24D-4FC1-8EF9-4E810726CA61}" type="presParOf" srcId="{710E44F4-DE95-46C5-A852-1C2B43F392C4}" destId="{0CAF59E9-08F5-4973-8615-5104CE7F4CC3}" srcOrd="0" destOrd="0" presId="urn:microsoft.com/office/officeart/2016/7/layout/VerticalDownArrowProcess"/>
    <dgm:cxn modelId="{CE3E9063-0AF8-4906-93E2-A6F097DC6920}" type="presParOf" srcId="{710E44F4-DE95-46C5-A852-1C2B43F392C4}" destId="{9390FD9B-4FB9-4610-8D30-645213285B11}" srcOrd="1" destOrd="0" presId="urn:microsoft.com/office/officeart/2016/7/layout/VerticalDownArrowProcess"/>
    <dgm:cxn modelId="{75139C23-B5DC-439C-9569-0532E4A4CF22}" type="presParOf" srcId="{710E44F4-DE95-46C5-A852-1C2B43F392C4}" destId="{C7E8D3B4-D668-4579-A825-193654639762}" srcOrd="2" destOrd="0" presId="urn:microsoft.com/office/officeart/2016/7/layout/VerticalDownArrowProcess"/>
    <dgm:cxn modelId="{341E5118-91E5-48D6-8423-51D47D7FA480}" type="presParOf" srcId="{2D89C7E1-7A8B-4AD9-97A2-968195FA0EC0}" destId="{43DA6C9D-24DC-4DCB-A208-F2D2F1151A1A}" srcOrd="5" destOrd="0" presId="urn:microsoft.com/office/officeart/2016/7/layout/VerticalDownArrowProcess"/>
    <dgm:cxn modelId="{BDFF3990-FA6C-485B-8882-30D5EDF56398}" type="presParOf" srcId="{2D89C7E1-7A8B-4AD9-97A2-968195FA0EC0}" destId="{55444EA0-18F9-43AC-9787-4693F8FBE608}" srcOrd="6" destOrd="0" presId="urn:microsoft.com/office/officeart/2016/7/layout/VerticalDownArrowProcess"/>
    <dgm:cxn modelId="{6A71CBC9-84CE-4620-84FD-9CC16B84B06F}" type="presParOf" srcId="{55444EA0-18F9-43AC-9787-4693F8FBE608}" destId="{16F7F25D-7763-4ECD-B614-D6BFFF32B41A}" srcOrd="0" destOrd="0" presId="urn:microsoft.com/office/officeart/2016/7/layout/VerticalDownArrowProcess"/>
    <dgm:cxn modelId="{E8CBB548-9A91-4FAB-8862-B0B69FE529EA}" type="presParOf" srcId="{55444EA0-18F9-43AC-9787-4693F8FBE608}" destId="{6881AEF5-CAD1-475E-B3BB-BEA844C5DB49}" srcOrd="1" destOrd="0" presId="urn:microsoft.com/office/officeart/2016/7/layout/VerticalDownArrowProcess"/>
    <dgm:cxn modelId="{4CD4A33A-A730-4A1F-A46C-0FD83B2C211B}" type="presParOf" srcId="{55444EA0-18F9-43AC-9787-4693F8FBE608}" destId="{8DACDA1B-3153-47AC-8761-BA0AD1A3231C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1CB4CA2-B80C-4378-A4E7-BC270F338EE1}" type="doc">
      <dgm:prSet loTypeId="urn:microsoft.com/office/officeart/2016/7/layout/VerticalDownArrowProcess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61407A2-166C-4A16-87F8-573AFC6E960A}">
      <dgm:prSet/>
      <dgm:spPr/>
      <dgm:t>
        <a:bodyPr/>
        <a:lstStyle/>
        <a:p>
          <a:r>
            <a:rPr lang="en-US"/>
            <a:t>Obtain</a:t>
          </a:r>
        </a:p>
      </dgm:t>
    </dgm:pt>
    <dgm:pt modelId="{CE70271F-B786-4141-B7B1-80CE2DCE2620}" type="parTrans" cxnId="{C8FF7C4A-BC29-47DA-8B5F-BE53CBCD8403}">
      <dgm:prSet/>
      <dgm:spPr/>
      <dgm:t>
        <a:bodyPr/>
        <a:lstStyle/>
        <a:p>
          <a:endParaRPr lang="en-US"/>
        </a:p>
      </dgm:t>
    </dgm:pt>
    <dgm:pt modelId="{637BEABE-CFC5-42C8-9474-AB651F794FE2}" type="sibTrans" cxnId="{C8FF7C4A-BC29-47DA-8B5F-BE53CBCD8403}">
      <dgm:prSet/>
      <dgm:spPr/>
      <dgm:t>
        <a:bodyPr/>
        <a:lstStyle/>
        <a:p>
          <a:endParaRPr lang="en-US"/>
        </a:p>
      </dgm:t>
    </dgm:pt>
    <dgm:pt modelId="{75687112-BB8A-4443-83E2-0734D63434F8}">
      <dgm:prSet/>
      <dgm:spPr/>
      <dgm:t>
        <a:bodyPr/>
        <a:lstStyle/>
        <a:p>
          <a:r>
            <a:rPr lang="en-US" dirty="0"/>
            <a:t>Obtain food venues from foursquare in cities of Washington county</a:t>
          </a:r>
        </a:p>
      </dgm:t>
    </dgm:pt>
    <dgm:pt modelId="{57EFF996-D442-466C-9C10-1125808666F0}" type="parTrans" cxnId="{1508DB40-8F49-4A4F-A77B-EB73F0811AE0}">
      <dgm:prSet/>
      <dgm:spPr/>
      <dgm:t>
        <a:bodyPr/>
        <a:lstStyle/>
        <a:p>
          <a:endParaRPr lang="en-US"/>
        </a:p>
      </dgm:t>
    </dgm:pt>
    <dgm:pt modelId="{620DAC10-8518-418C-B15A-84D604CEF299}" type="sibTrans" cxnId="{1508DB40-8F49-4A4F-A77B-EB73F0811AE0}">
      <dgm:prSet/>
      <dgm:spPr/>
      <dgm:t>
        <a:bodyPr/>
        <a:lstStyle/>
        <a:p>
          <a:endParaRPr lang="en-US"/>
        </a:p>
      </dgm:t>
    </dgm:pt>
    <dgm:pt modelId="{A0796995-C155-4315-8ED1-FFEF5A50E986}">
      <dgm:prSet/>
      <dgm:spPr/>
      <dgm:t>
        <a:bodyPr/>
        <a:lstStyle/>
        <a:p>
          <a:r>
            <a:rPr lang="en-US" dirty="0"/>
            <a:t>Drop out</a:t>
          </a:r>
        </a:p>
      </dgm:t>
    </dgm:pt>
    <dgm:pt modelId="{BACAE5E1-026A-4FF2-8EB2-FE07028633E7}" type="parTrans" cxnId="{7B67A9EC-25A9-4844-BEBE-01613B1B8AB0}">
      <dgm:prSet/>
      <dgm:spPr/>
      <dgm:t>
        <a:bodyPr/>
        <a:lstStyle/>
        <a:p>
          <a:endParaRPr lang="en-US"/>
        </a:p>
      </dgm:t>
    </dgm:pt>
    <dgm:pt modelId="{B554B70C-941D-457D-B727-AC4DDFA290E3}" type="sibTrans" cxnId="{7B67A9EC-25A9-4844-BEBE-01613B1B8AB0}">
      <dgm:prSet/>
      <dgm:spPr/>
      <dgm:t>
        <a:bodyPr/>
        <a:lstStyle/>
        <a:p>
          <a:endParaRPr lang="en-US"/>
        </a:p>
      </dgm:t>
    </dgm:pt>
    <dgm:pt modelId="{D026E01E-8E79-403B-8BBA-08BCBD452DB8}">
      <dgm:prSet/>
      <dgm:spPr/>
      <dgm:t>
        <a:bodyPr/>
        <a:lstStyle/>
        <a:p>
          <a:r>
            <a:rPr lang="en-US" dirty="0"/>
            <a:t>Drop out cities without food venues</a:t>
          </a:r>
        </a:p>
      </dgm:t>
    </dgm:pt>
    <dgm:pt modelId="{6BC811FE-EA4B-4B2C-B2E5-22F6FF650136}" type="parTrans" cxnId="{A8EBA089-02C1-4D64-B3DC-408EA29C34C3}">
      <dgm:prSet/>
      <dgm:spPr/>
      <dgm:t>
        <a:bodyPr/>
        <a:lstStyle/>
        <a:p>
          <a:endParaRPr lang="en-US"/>
        </a:p>
      </dgm:t>
    </dgm:pt>
    <dgm:pt modelId="{3D95CD7C-91BC-44F3-AC29-90096B884A5E}" type="sibTrans" cxnId="{A8EBA089-02C1-4D64-B3DC-408EA29C34C3}">
      <dgm:prSet/>
      <dgm:spPr/>
      <dgm:t>
        <a:bodyPr/>
        <a:lstStyle/>
        <a:p>
          <a:endParaRPr lang="en-US"/>
        </a:p>
      </dgm:t>
    </dgm:pt>
    <dgm:pt modelId="{D2750637-F747-4677-A865-D4FF7D934F00}">
      <dgm:prSet/>
      <dgm:spPr/>
      <dgm:t>
        <a:bodyPr/>
        <a:lstStyle/>
        <a:p>
          <a:r>
            <a:rPr lang="en-US" dirty="0"/>
            <a:t>Rank</a:t>
          </a:r>
        </a:p>
      </dgm:t>
    </dgm:pt>
    <dgm:pt modelId="{70E9CF01-D17E-4CF0-A362-FB78500958FB}" type="parTrans" cxnId="{A46089C4-B263-45FE-BA03-2593CB2D36B9}">
      <dgm:prSet/>
      <dgm:spPr/>
      <dgm:t>
        <a:bodyPr/>
        <a:lstStyle/>
        <a:p>
          <a:endParaRPr lang="en-US"/>
        </a:p>
      </dgm:t>
    </dgm:pt>
    <dgm:pt modelId="{03493AE0-6B7C-47BA-AEC4-09FFDAC85227}" type="sibTrans" cxnId="{A46089C4-B263-45FE-BA03-2593CB2D36B9}">
      <dgm:prSet/>
      <dgm:spPr/>
      <dgm:t>
        <a:bodyPr/>
        <a:lstStyle/>
        <a:p>
          <a:endParaRPr lang="en-US"/>
        </a:p>
      </dgm:t>
    </dgm:pt>
    <dgm:pt modelId="{03243A0C-9E13-4CCF-93B8-2B4B7F9D3C1F}">
      <dgm:prSet/>
      <dgm:spPr/>
      <dgm:t>
        <a:bodyPr/>
        <a:lstStyle/>
        <a:p>
          <a:r>
            <a:rPr lang="en-US" dirty="0"/>
            <a:t>Rank least common food venues for each city</a:t>
          </a:r>
        </a:p>
      </dgm:t>
    </dgm:pt>
    <dgm:pt modelId="{11B395B5-818F-4C22-9E90-3267C1C0E9F0}" type="parTrans" cxnId="{BA895B49-2197-45FE-BE03-0A75D5A5CB31}">
      <dgm:prSet/>
      <dgm:spPr/>
      <dgm:t>
        <a:bodyPr/>
        <a:lstStyle/>
        <a:p>
          <a:endParaRPr lang="en-US"/>
        </a:p>
      </dgm:t>
    </dgm:pt>
    <dgm:pt modelId="{40270D9F-8CF3-4398-869F-E9AAA541D276}" type="sibTrans" cxnId="{BA895B49-2197-45FE-BE03-0A75D5A5CB31}">
      <dgm:prSet/>
      <dgm:spPr/>
      <dgm:t>
        <a:bodyPr/>
        <a:lstStyle/>
        <a:p>
          <a:endParaRPr lang="en-US"/>
        </a:p>
      </dgm:t>
    </dgm:pt>
    <dgm:pt modelId="{58DB794A-8A19-4C0F-BBC7-9FDAD3E7060E}">
      <dgm:prSet/>
      <dgm:spPr/>
      <dgm:t>
        <a:bodyPr/>
        <a:lstStyle/>
        <a:p>
          <a:r>
            <a:rPr lang="en-US" dirty="0"/>
            <a:t>Run</a:t>
          </a:r>
        </a:p>
      </dgm:t>
    </dgm:pt>
    <dgm:pt modelId="{26CF7447-A32D-410A-A822-38D29E931E71}" type="parTrans" cxnId="{345D3C3B-995E-4EFE-863B-28753DCA589E}">
      <dgm:prSet/>
      <dgm:spPr/>
      <dgm:t>
        <a:bodyPr/>
        <a:lstStyle/>
        <a:p>
          <a:endParaRPr lang="en-US"/>
        </a:p>
      </dgm:t>
    </dgm:pt>
    <dgm:pt modelId="{2CCDF67F-EC04-44D7-BFCD-E6FC070095EF}" type="sibTrans" cxnId="{345D3C3B-995E-4EFE-863B-28753DCA589E}">
      <dgm:prSet/>
      <dgm:spPr/>
      <dgm:t>
        <a:bodyPr/>
        <a:lstStyle/>
        <a:p>
          <a:endParaRPr lang="en-US"/>
        </a:p>
      </dgm:t>
    </dgm:pt>
    <dgm:pt modelId="{EF2BD5AE-8800-4C53-B1DF-F35E80751D8B}">
      <dgm:prSet/>
      <dgm:spPr/>
      <dgm:t>
        <a:bodyPr/>
        <a:lstStyle/>
        <a:p>
          <a:r>
            <a:rPr lang="en-US" dirty="0"/>
            <a:t>Run K means clustering ML algorithm to group cities to 8 clusters</a:t>
          </a:r>
        </a:p>
      </dgm:t>
    </dgm:pt>
    <dgm:pt modelId="{856F9DFB-1F8F-4A92-9166-98B0843C4F6C}" type="parTrans" cxnId="{6DF0DAEB-46A5-415F-8691-CAE4D869260B}">
      <dgm:prSet/>
      <dgm:spPr/>
      <dgm:t>
        <a:bodyPr/>
        <a:lstStyle/>
        <a:p>
          <a:endParaRPr lang="en-US"/>
        </a:p>
      </dgm:t>
    </dgm:pt>
    <dgm:pt modelId="{C07A9D79-3B6E-425A-9A6A-78DB77EBDA1D}" type="sibTrans" cxnId="{6DF0DAEB-46A5-415F-8691-CAE4D869260B}">
      <dgm:prSet/>
      <dgm:spPr/>
      <dgm:t>
        <a:bodyPr/>
        <a:lstStyle/>
        <a:p>
          <a:endParaRPr lang="en-US"/>
        </a:p>
      </dgm:t>
    </dgm:pt>
    <dgm:pt modelId="{92B1CA3C-E4C1-4B88-9564-F7CCE3BC2905}">
      <dgm:prSet/>
      <dgm:spPr/>
      <dgm:t>
        <a:bodyPr/>
        <a:lstStyle/>
        <a:p>
          <a:r>
            <a:rPr lang="en-US" dirty="0"/>
            <a:t>Find</a:t>
          </a:r>
        </a:p>
      </dgm:t>
    </dgm:pt>
    <dgm:pt modelId="{31994DD9-2F05-4D1C-944B-5BA3676268E1}" type="parTrans" cxnId="{90969F56-C2EE-4762-8BB8-D48B2EC0AE18}">
      <dgm:prSet/>
      <dgm:spPr/>
      <dgm:t>
        <a:bodyPr/>
        <a:lstStyle/>
        <a:p>
          <a:endParaRPr lang="en-US"/>
        </a:p>
      </dgm:t>
    </dgm:pt>
    <dgm:pt modelId="{E35CB309-CDF1-4C96-ABC1-0015EAC47D13}" type="sibTrans" cxnId="{90969F56-C2EE-4762-8BB8-D48B2EC0AE18}">
      <dgm:prSet/>
      <dgm:spPr/>
      <dgm:t>
        <a:bodyPr/>
        <a:lstStyle/>
        <a:p>
          <a:endParaRPr lang="en-US"/>
        </a:p>
      </dgm:t>
    </dgm:pt>
    <dgm:pt modelId="{ADE5860A-FADE-4079-83EC-2E278B54B41C}">
      <dgm:prSet/>
      <dgm:spPr/>
      <dgm:t>
        <a:bodyPr/>
        <a:lstStyle/>
        <a:p>
          <a:r>
            <a:rPr lang="en-US" dirty="0"/>
            <a:t>Find cluster with maximum concentration of cities and food venues</a:t>
          </a:r>
        </a:p>
      </dgm:t>
    </dgm:pt>
    <dgm:pt modelId="{1588B20A-3D04-45D0-B61B-7B08E9B935BB}" type="parTrans" cxnId="{1F8A0696-1D7A-4EA2-B00E-5B49BF9F921C}">
      <dgm:prSet/>
      <dgm:spPr/>
      <dgm:t>
        <a:bodyPr/>
        <a:lstStyle/>
        <a:p>
          <a:endParaRPr lang="en-US"/>
        </a:p>
      </dgm:t>
    </dgm:pt>
    <dgm:pt modelId="{185C3D6F-5ADD-4DA6-B76F-04D54D4AC2BB}" type="sibTrans" cxnId="{1F8A0696-1D7A-4EA2-B00E-5B49BF9F921C}">
      <dgm:prSet/>
      <dgm:spPr/>
      <dgm:t>
        <a:bodyPr/>
        <a:lstStyle/>
        <a:p>
          <a:endParaRPr lang="en-US"/>
        </a:p>
      </dgm:t>
    </dgm:pt>
    <dgm:pt modelId="{8BD2A0BA-6AF8-4BEA-A91C-1B97175FF8F3}" type="pres">
      <dgm:prSet presAssocID="{21CB4CA2-B80C-4378-A4E7-BC270F338EE1}" presName="Name0" presStyleCnt="0">
        <dgm:presLayoutVars>
          <dgm:dir/>
          <dgm:animLvl val="lvl"/>
          <dgm:resizeHandles val="exact"/>
        </dgm:presLayoutVars>
      </dgm:prSet>
      <dgm:spPr/>
    </dgm:pt>
    <dgm:pt modelId="{7092832D-AE0C-460E-AFE7-C9B9E3990BBD}" type="pres">
      <dgm:prSet presAssocID="{92B1CA3C-E4C1-4B88-9564-F7CCE3BC2905}" presName="boxAndChildren" presStyleCnt="0"/>
      <dgm:spPr/>
    </dgm:pt>
    <dgm:pt modelId="{2F416C80-D98A-4FB9-B9DD-C8553B788A1A}" type="pres">
      <dgm:prSet presAssocID="{92B1CA3C-E4C1-4B88-9564-F7CCE3BC2905}" presName="parentTextBox" presStyleLbl="alignNode1" presStyleIdx="0" presStyleCnt="5"/>
      <dgm:spPr/>
    </dgm:pt>
    <dgm:pt modelId="{6818A056-C32F-460F-A157-7A32BC9CB2B1}" type="pres">
      <dgm:prSet presAssocID="{92B1CA3C-E4C1-4B88-9564-F7CCE3BC2905}" presName="descendantBox" presStyleLbl="bgAccFollowNode1" presStyleIdx="0" presStyleCnt="5"/>
      <dgm:spPr/>
    </dgm:pt>
    <dgm:pt modelId="{A652672B-202C-42A6-940E-E3FB989850E1}" type="pres">
      <dgm:prSet presAssocID="{2CCDF67F-EC04-44D7-BFCD-E6FC070095EF}" presName="sp" presStyleCnt="0"/>
      <dgm:spPr/>
    </dgm:pt>
    <dgm:pt modelId="{9B1461FF-A8A7-4981-BB89-4F708F0817A5}" type="pres">
      <dgm:prSet presAssocID="{58DB794A-8A19-4C0F-BBC7-9FDAD3E7060E}" presName="arrowAndChildren" presStyleCnt="0"/>
      <dgm:spPr/>
    </dgm:pt>
    <dgm:pt modelId="{07B82B2B-C362-4584-B75E-C98FCE97F42D}" type="pres">
      <dgm:prSet presAssocID="{58DB794A-8A19-4C0F-BBC7-9FDAD3E7060E}" presName="parentTextArrow" presStyleLbl="node1" presStyleIdx="0" presStyleCnt="0"/>
      <dgm:spPr/>
    </dgm:pt>
    <dgm:pt modelId="{AFD58B4F-67C8-40E3-9503-FE2766D3EC7E}" type="pres">
      <dgm:prSet presAssocID="{58DB794A-8A19-4C0F-BBC7-9FDAD3E7060E}" presName="arrow" presStyleLbl="alignNode1" presStyleIdx="1" presStyleCnt="5"/>
      <dgm:spPr/>
    </dgm:pt>
    <dgm:pt modelId="{E447418D-F339-4734-BE05-8FB9A8B8BAD2}" type="pres">
      <dgm:prSet presAssocID="{58DB794A-8A19-4C0F-BBC7-9FDAD3E7060E}" presName="descendantArrow" presStyleLbl="bgAccFollowNode1" presStyleIdx="1" presStyleCnt="5"/>
      <dgm:spPr/>
    </dgm:pt>
    <dgm:pt modelId="{BBE1F279-BD6A-4A5C-95A4-882FD03EE6A6}" type="pres">
      <dgm:prSet presAssocID="{03493AE0-6B7C-47BA-AEC4-09FFDAC85227}" presName="sp" presStyleCnt="0"/>
      <dgm:spPr/>
    </dgm:pt>
    <dgm:pt modelId="{E173A3A6-3026-4061-A406-D9FCE0EBD723}" type="pres">
      <dgm:prSet presAssocID="{D2750637-F747-4677-A865-D4FF7D934F00}" presName="arrowAndChildren" presStyleCnt="0"/>
      <dgm:spPr/>
    </dgm:pt>
    <dgm:pt modelId="{589BDB0F-8E1A-43DB-AFB3-0B5A0F1F1E3C}" type="pres">
      <dgm:prSet presAssocID="{D2750637-F747-4677-A865-D4FF7D934F00}" presName="parentTextArrow" presStyleLbl="node1" presStyleIdx="0" presStyleCnt="0"/>
      <dgm:spPr/>
    </dgm:pt>
    <dgm:pt modelId="{33AA6472-67D6-4846-B3ED-10B102C21CF7}" type="pres">
      <dgm:prSet presAssocID="{D2750637-F747-4677-A865-D4FF7D934F00}" presName="arrow" presStyleLbl="alignNode1" presStyleIdx="2" presStyleCnt="5"/>
      <dgm:spPr/>
    </dgm:pt>
    <dgm:pt modelId="{77DDB1A5-3127-428D-A3FF-844E4DCDFB11}" type="pres">
      <dgm:prSet presAssocID="{D2750637-F747-4677-A865-D4FF7D934F00}" presName="descendantArrow" presStyleLbl="bgAccFollowNode1" presStyleIdx="2" presStyleCnt="5"/>
      <dgm:spPr/>
    </dgm:pt>
    <dgm:pt modelId="{8E9CFC76-B355-4BF7-A393-85007FD5A57A}" type="pres">
      <dgm:prSet presAssocID="{B554B70C-941D-457D-B727-AC4DDFA290E3}" presName="sp" presStyleCnt="0"/>
      <dgm:spPr/>
    </dgm:pt>
    <dgm:pt modelId="{80C4232C-463D-4331-B097-42C4C0C333B7}" type="pres">
      <dgm:prSet presAssocID="{A0796995-C155-4315-8ED1-FFEF5A50E986}" presName="arrowAndChildren" presStyleCnt="0"/>
      <dgm:spPr/>
    </dgm:pt>
    <dgm:pt modelId="{66F482B3-71A6-414F-8DAA-9310C5A4651F}" type="pres">
      <dgm:prSet presAssocID="{A0796995-C155-4315-8ED1-FFEF5A50E986}" presName="parentTextArrow" presStyleLbl="node1" presStyleIdx="0" presStyleCnt="0"/>
      <dgm:spPr/>
    </dgm:pt>
    <dgm:pt modelId="{A97097A9-287A-41E0-AD37-304656FC6B98}" type="pres">
      <dgm:prSet presAssocID="{A0796995-C155-4315-8ED1-FFEF5A50E986}" presName="arrow" presStyleLbl="alignNode1" presStyleIdx="3" presStyleCnt="5"/>
      <dgm:spPr/>
    </dgm:pt>
    <dgm:pt modelId="{AFA2A5E3-CCBD-43D4-8B2C-C952376D7B70}" type="pres">
      <dgm:prSet presAssocID="{A0796995-C155-4315-8ED1-FFEF5A50E986}" presName="descendantArrow" presStyleLbl="bgAccFollowNode1" presStyleIdx="3" presStyleCnt="5"/>
      <dgm:spPr/>
    </dgm:pt>
    <dgm:pt modelId="{2DEF8DE7-074A-40DE-9376-36256B840A34}" type="pres">
      <dgm:prSet presAssocID="{637BEABE-CFC5-42C8-9474-AB651F794FE2}" presName="sp" presStyleCnt="0"/>
      <dgm:spPr/>
    </dgm:pt>
    <dgm:pt modelId="{5BAA256F-228C-4EB1-A417-2856562CC9E3}" type="pres">
      <dgm:prSet presAssocID="{A61407A2-166C-4A16-87F8-573AFC6E960A}" presName="arrowAndChildren" presStyleCnt="0"/>
      <dgm:spPr/>
    </dgm:pt>
    <dgm:pt modelId="{5C3E6461-CD62-49DF-89B7-8C0F93FF52C6}" type="pres">
      <dgm:prSet presAssocID="{A61407A2-166C-4A16-87F8-573AFC6E960A}" presName="parentTextArrow" presStyleLbl="node1" presStyleIdx="0" presStyleCnt="0"/>
      <dgm:spPr/>
    </dgm:pt>
    <dgm:pt modelId="{10B3BD35-CB5D-4679-B54E-5E9AF79DA172}" type="pres">
      <dgm:prSet presAssocID="{A61407A2-166C-4A16-87F8-573AFC6E960A}" presName="arrow" presStyleLbl="alignNode1" presStyleIdx="4" presStyleCnt="5"/>
      <dgm:spPr/>
    </dgm:pt>
    <dgm:pt modelId="{384AEC55-7177-44D0-99BB-716A8657CC3B}" type="pres">
      <dgm:prSet presAssocID="{A61407A2-166C-4A16-87F8-573AFC6E960A}" presName="descendantArrow" presStyleLbl="bgAccFollowNode1" presStyleIdx="4" presStyleCnt="5"/>
      <dgm:spPr/>
    </dgm:pt>
  </dgm:ptLst>
  <dgm:cxnLst>
    <dgm:cxn modelId="{094E3B33-4D7C-4921-9A2C-B321C3AC73E8}" type="presOf" srcId="{A61407A2-166C-4A16-87F8-573AFC6E960A}" destId="{5C3E6461-CD62-49DF-89B7-8C0F93FF52C6}" srcOrd="0" destOrd="0" presId="urn:microsoft.com/office/officeart/2016/7/layout/VerticalDownArrowProcess"/>
    <dgm:cxn modelId="{665D4B39-D115-4B89-81B8-D534F5388F97}" type="presOf" srcId="{75687112-BB8A-4443-83E2-0734D63434F8}" destId="{384AEC55-7177-44D0-99BB-716A8657CC3B}" srcOrd="0" destOrd="0" presId="urn:microsoft.com/office/officeart/2016/7/layout/VerticalDownArrowProcess"/>
    <dgm:cxn modelId="{345D3C3B-995E-4EFE-863B-28753DCA589E}" srcId="{21CB4CA2-B80C-4378-A4E7-BC270F338EE1}" destId="{58DB794A-8A19-4C0F-BBC7-9FDAD3E7060E}" srcOrd="3" destOrd="0" parTransId="{26CF7447-A32D-410A-A822-38D29E931E71}" sibTransId="{2CCDF67F-EC04-44D7-BFCD-E6FC070095EF}"/>
    <dgm:cxn modelId="{10732840-6A5D-4E57-8FBF-78D278FDC1B8}" type="presOf" srcId="{58DB794A-8A19-4C0F-BBC7-9FDAD3E7060E}" destId="{AFD58B4F-67C8-40E3-9503-FE2766D3EC7E}" srcOrd="1" destOrd="0" presId="urn:microsoft.com/office/officeart/2016/7/layout/VerticalDownArrowProcess"/>
    <dgm:cxn modelId="{1508DB40-8F49-4A4F-A77B-EB73F0811AE0}" srcId="{A61407A2-166C-4A16-87F8-573AFC6E960A}" destId="{75687112-BB8A-4443-83E2-0734D63434F8}" srcOrd="0" destOrd="0" parTransId="{57EFF996-D442-466C-9C10-1125808666F0}" sibTransId="{620DAC10-8518-418C-B15A-84D604CEF299}"/>
    <dgm:cxn modelId="{D19C9E5E-7AA1-4D72-A732-62751A1EB41B}" type="presOf" srcId="{D2750637-F747-4677-A865-D4FF7D934F00}" destId="{33AA6472-67D6-4846-B3ED-10B102C21CF7}" srcOrd="1" destOrd="0" presId="urn:microsoft.com/office/officeart/2016/7/layout/VerticalDownArrowProcess"/>
    <dgm:cxn modelId="{DB542741-34BF-45ED-A2A3-E6EC1E1AA461}" type="presOf" srcId="{ADE5860A-FADE-4079-83EC-2E278B54B41C}" destId="{6818A056-C32F-460F-A157-7A32BC9CB2B1}" srcOrd="0" destOrd="0" presId="urn:microsoft.com/office/officeart/2016/7/layout/VerticalDownArrowProcess"/>
    <dgm:cxn modelId="{C8AF3F46-2825-44CA-B818-98E150439662}" type="presOf" srcId="{D026E01E-8E79-403B-8BBA-08BCBD452DB8}" destId="{AFA2A5E3-CCBD-43D4-8B2C-C952376D7B70}" srcOrd="0" destOrd="0" presId="urn:microsoft.com/office/officeart/2016/7/layout/VerticalDownArrowProcess"/>
    <dgm:cxn modelId="{04A2AD48-641B-474B-AC43-33C4BBEDACAB}" type="presOf" srcId="{D2750637-F747-4677-A865-D4FF7D934F00}" destId="{589BDB0F-8E1A-43DB-AFB3-0B5A0F1F1E3C}" srcOrd="0" destOrd="0" presId="urn:microsoft.com/office/officeart/2016/7/layout/VerticalDownArrowProcess"/>
    <dgm:cxn modelId="{BA895B49-2197-45FE-BE03-0A75D5A5CB31}" srcId="{D2750637-F747-4677-A865-D4FF7D934F00}" destId="{03243A0C-9E13-4CCF-93B8-2B4B7F9D3C1F}" srcOrd="0" destOrd="0" parTransId="{11B395B5-818F-4C22-9E90-3267C1C0E9F0}" sibTransId="{40270D9F-8CF3-4398-869F-E9AAA541D276}"/>
    <dgm:cxn modelId="{C8FF7C4A-BC29-47DA-8B5F-BE53CBCD8403}" srcId="{21CB4CA2-B80C-4378-A4E7-BC270F338EE1}" destId="{A61407A2-166C-4A16-87F8-573AFC6E960A}" srcOrd="0" destOrd="0" parTransId="{CE70271F-B786-4141-B7B1-80CE2DCE2620}" sibTransId="{637BEABE-CFC5-42C8-9474-AB651F794FE2}"/>
    <dgm:cxn modelId="{6F550754-9A01-49C1-A51A-86FE6C17B76A}" type="presOf" srcId="{EF2BD5AE-8800-4C53-B1DF-F35E80751D8B}" destId="{E447418D-F339-4734-BE05-8FB9A8B8BAD2}" srcOrd="0" destOrd="0" presId="urn:microsoft.com/office/officeart/2016/7/layout/VerticalDownArrowProcess"/>
    <dgm:cxn modelId="{A66A5456-AEAF-41E1-9A3C-3815581737EB}" type="presOf" srcId="{03243A0C-9E13-4CCF-93B8-2B4B7F9D3C1F}" destId="{77DDB1A5-3127-428D-A3FF-844E4DCDFB11}" srcOrd="0" destOrd="0" presId="urn:microsoft.com/office/officeart/2016/7/layout/VerticalDownArrowProcess"/>
    <dgm:cxn modelId="{90969F56-C2EE-4762-8BB8-D48B2EC0AE18}" srcId="{21CB4CA2-B80C-4378-A4E7-BC270F338EE1}" destId="{92B1CA3C-E4C1-4B88-9564-F7CCE3BC2905}" srcOrd="4" destOrd="0" parTransId="{31994DD9-2F05-4D1C-944B-5BA3676268E1}" sibTransId="{E35CB309-CDF1-4C96-ABC1-0015EAC47D13}"/>
    <dgm:cxn modelId="{A8EBA089-02C1-4D64-B3DC-408EA29C34C3}" srcId="{A0796995-C155-4315-8ED1-FFEF5A50E986}" destId="{D026E01E-8E79-403B-8BBA-08BCBD452DB8}" srcOrd="0" destOrd="0" parTransId="{6BC811FE-EA4B-4B2C-B2E5-22F6FF650136}" sibTransId="{3D95CD7C-91BC-44F3-AC29-90096B884A5E}"/>
    <dgm:cxn modelId="{1F8A0696-1D7A-4EA2-B00E-5B49BF9F921C}" srcId="{92B1CA3C-E4C1-4B88-9564-F7CCE3BC2905}" destId="{ADE5860A-FADE-4079-83EC-2E278B54B41C}" srcOrd="0" destOrd="0" parTransId="{1588B20A-3D04-45D0-B61B-7B08E9B935BB}" sibTransId="{185C3D6F-5ADD-4DA6-B76F-04D54D4AC2BB}"/>
    <dgm:cxn modelId="{46F1A19C-168B-40C4-9BD4-A4908D8A52B5}" type="presOf" srcId="{21CB4CA2-B80C-4378-A4E7-BC270F338EE1}" destId="{8BD2A0BA-6AF8-4BEA-A91C-1B97175FF8F3}" srcOrd="0" destOrd="0" presId="urn:microsoft.com/office/officeart/2016/7/layout/VerticalDownArrowProcess"/>
    <dgm:cxn modelId="{410C08A4-1385-4D05-8E46-E1C9FF62BA80}" type="presOf" srcId="{A0796995-C155-4315-8ED1-FFEF5A50E986}" destId="{A97097A9-287A-41E0-AD37-304656FC6B98}" srcOrd="1" destOrd="0" presId="urn:microsoft.com/office/officeart/2016/7/layout/VerticalDownArrowProcess"/>
    <dgm:cxn modelId="{A46089C4-B263-45FE-BA03-2593CB2D36B9}" srcId="{21CB4CA2-B80C-4378-A4E7-BC270F338EE1}" destId="{D2750637-F747-4677-A865-D4FF7D934F00}" srcOrd="2" destOrd="0" parTransId="{70E9CF01-D17E-4CF0-A362-FB78500958FB}" sibTransId="{03493AE0-6B7C-47BA-AEC4-09FFDAC85227}"/>
    <dgm:cxn modelId="{EEC05FCC-248C-449F-BAD1-94D0DE5CF1D4}" type="presOf" srcId="{A0796995-C155-4315-8ED1-FFEF5A50E986}" destId="{66F482B3-71A6-414F-8DAA-9310C5A4651F}" srcOrd="0" destOrd="0" presId="urn:microsoft.com/office/officeart/2016/7/layout/VerticalDownArrowProcess"/>
    <dgm:cxn modelId="{2B6B95CC-9E7C-4C70-A47D-B3ADA3742E4F}" type="presOf" srcId="{A61407A2-166C-4A16-87F8-573AFC6E960A}" destId="{10B3BD35-CB5D-4679-B54E-5E9AF79DA172}" srcOrd="1" destOrd="0" presId="urn:microsoft.com/office/officeart/2016/7/layout/VerticalDownArrowProcess"/>
    <dgm:cxn modelId="{77E281D3-8549-4019-A605-1118AF5C7621}" type="presOf" srcId="{58DB794A-8A19-4C0F-BBC7-9FDAD3E7060E}" destId="{07B82B2B-C362-4584-B75E-C98FCE97F42D}" srcOrd="0" destOrd="0" presId="urn:microsoft.com/office/officeart/2016/7/layout/VerticalDownArrowProcess"/>
    <dgm:cxn modelId="{FEF1AEE1-2DCD-4A87-B8D1-2A6C9D3F7A1F}" type="presOf" srcId="{92B1CA3C-E4C1-4B88-9564-F7CCE3BC2905}" destId="{2F416C80-D98A-4FB9-B9DD-C8553B788A1A}" srcOrd="0" destOrd="0" presId="urn:microsoft.com/office/officeart/2016/7/layout/VerticalDownArrowProcess"/>
    <dgm:cxn modelId="{6DF0DAEB-46A5-415F-8691-CAE4D869260B}" srcId="{58DB794A-8A19-4C0F-BBC7-9FDAD3E7060E}" destId="{EF2BD5AE-8800-4C53-B1DF-F35E80751D8B}" srcOrd="0" destOrd="0" parTransId="{856F9DFB-1F8F-4A92-9166-98B0843C4F6C}" sibTransId="{C07A9D79-3B6E-425A-9A6A-78DB77EBDA1D}"/>
    <dgm:cxn modelId="{7B67A9EC-25A9-4844-BEBE-01613B1B8AB0}" srcId="{21CB4CA2-B80C-4378-A4E7-BC270F338EE1}" destId="{A0796995-C155-4315-8ED1-FFEF5A50E986}" srcOrd="1" destOrd="0" parTransId="{BACAE5E1-026A-4FF2-8EB2-FE07028633E7}" sibTransId="{B554B70C-941D-457D-B727-AC4DDFA290E3}"/>
    <dgm:cxn modelId="{E1686E33-8C13-4EDC-8E53-FD31840F3C16}" type="presParOf" srcId="{8BD2A0BA-6AF8-4BEA-A91C-1B97175FF8F3}" destId="{7092832D-AE0C-460E-AFE7-C9B9E3990BBD}" srcOrd="0" destOrd="0" presId="urn:microsoft.com/office/officeart/2016/7/layout/VerticalDownArrowProcess"/>
    <dgm:cxn modelId="{6D80F247-1BAC-47D5-B2E2-56DA0F3683FA}" type="presParOf" srcId="{7092832D-AE0C-460E-AFE7-C9B9E3990BBD}" destId="{2F416C80-D98A-4FB9-B9DD-C8553B788A1A}" srcOrd="0" destOrd="0" presId="urn:microsoft.com/office/officeart/2016/7/layout/VerticalDownArrowProcess"/>
    <dgm:cxn modelId="{DEB34E84-9FB0-4F9F-AA8A-CB137F5B9007}" type="presParOf" srcId="{7092832D-AE0C-460E-AFE7-C9B9E3990BBD}" destId="{6818A056-C32F-460F-A157-7A32BC9CB2B1}" srcOrd="1" destOrd="0" presId="urn:microsoft.com/office/officeart/2016/7/layout/VerticalDownArrowProcess"/>
    <dgm:cxn modelId="{E2B40482-5329-47EE-865D-A0C7E2FAE9C2}" type="presParOf" srcId="{8BD2A0BA-6AF8-4BEA-A91C-1B97175FF8F3}" destId="{A652672B-202C-42A6-940E-E3FB989850E1}" srcOrd="1" destOrd="0" presId="urn:microsoft.com/office/officeart/2016/7/layout/VerticalDownArrowProcess"/>
    <dgm:cxn modelId="{51460BCE-0CFA-4B7E-AD45-CF2193E147BD}" type="presParOf" srcId="{8BD2A0BA-6AF8-4BEA-A91C-1B97175FF8F3}" destId="{9B1461FF-A8A7-4981-BB89-4F708F0817A5}" srcOrd="2" destOrd="0" presId="urn:microsoft.com/office/officeart/2016/7/layout/VerticalDownArrowProcess"/>
    <dgm:cxn modelId="{76C8B0F0-5A86-4FB1-8B90-33205E28CF4D}" type="presParOf" srcId="{9B1461FF-A8A7-4981-BB89-4F708F0817A5}" destId="{07B82B2B-C362-4584-B75E-C98FCE97F42D}" srcOrd="0" destOrd="0" presId="urn:microsoft.com/office/officeart/2016/7/layout/VerticalDownArrowProcess"/>
    <dgm:cxn modelId="{4916C0E4-4E11-4DAA-9153-D063884B6130}" type="presParOf" srcId="{9B1461FF-A8A7-4981-BB89-4F708F0817A5}" destId="{AFD58B4F-67C8-40E3-9503-FE2766D3EC7E}" srcOrd="1" destOrd="0" presId="urn:microsoft.com/office/officeart/2016/7/layout/VerticalDownArrowProcess"/>
    <dgm:cxn modelId="{6517C0AA-18E3-4F1F-9082-ABCE43607376}" type="presParOf" srcId="{9B1461FF-A8A7-4981-BB89-4F708F0817A5}" destId="{E447418D-F339-4734-BE05-8FB9A8B8BAD2}" srcOrd="2" destOrd="0" presId="urn:microsoft.com/office/officeart/2016/7/layout/VerticalDownArrowProcess"/>
    <dgm:cxn modelId="{9229ACF0-29AB-4DA9-9C00-3BD7BD85728B}" type="presParOf" srcId="{8BD2A0BA-6AF8-4BEA-A91C-1B97175FF8F3}" destId="{BBE1F279-BD6A-4A5C-95A4-882FD03EE6A6}" srcOrd="3" destOrd="0" presId="urn:microsoft.com/office/officeart/2016/7/layout/VerticalDownArrowProcess"/>
    <dgm:cxn modelId="{DDB1ECE4-3A22-4D18-B3B8-72BB7A43F916}" type="presParOf" srcId="{8BD2A0BA-6AF8-4BEA-A91C-1B97175FF8F3}" destId="{E173A3A6-3026-4061-A406-D9FCE0EBD723}" srcOrd="4" destOrd="0" presId="urn:microsoft.com/office/officeart/2016/7/layout/VerticalDownArrowProcess"/>
    <dgm:cxn modelId="{198830EE-2428-48B7-BB40-3D7190CCFFE1}" type="presParOf" srcId="{E173A3A6-3026-4061-A406-D9FCE0EBD723}" destId="{589BDB0F-8E1A-43DB-AFB3-0B5A0F1F1E3C}" srcOrd="0" destOrd="0" presId="urn:microsoft.com/office/officeart/2016/7/layout/VerticalDownArrowProcess"/>
    <dgm:cxn modelId="{91EFED60-6099-4BB2-BD9B-CBB41DC27B71}" type="presParOf" srcId="{E173A3A6-3026-4061-A406-D9FCE0EBD723}" destId="{33AA6472-67D6-4846-B3ED-10B102C21CF7}" srcOrd="1" destOrd="0" presId="urn:microsoft.com/office/officeart/2016/7/layout/VerticalDownArrowProcess"/>
    <dgm:cxn modelId="{C70491D4-74C0-421D-B308-BDCB626E6417}" type="presParOf" srcId="{E173A3A6-3026-4061-A406-D9FCE0EBD723}" destId="{77DDB1A5-3127-428D-A3FF-844E4DCDFB11}" srcOrd="2" destOrd="0" presId="urn:microsoft.com/office/officeart/2016/7/layout/VerticalDownArrowProcess"/>
    <dgm:cxn modelId="{780963EB-0F3A-4AE6-8448-F9C4740D4031}" type="presParOf" srcId="{8BD2A0BA-6AF8-4BEA-A91C-1B97175FF8F3}" destId="{8E9CFC76-B355-4BF7-A393-85007FD5A57A}" srcOrd="5" destOrd="0" presId="urn:microsoft.com/office/officeart/2016/7/layout/VerticalDownArrowProcess"/>
    <dgm:cxn modelId="{330D11CE-1082-407B-8311-13C09AE86A55}" type="presParOf" srcId="{8BD2A0BA-6AF8-4BEA-A91C-1B97175FF8F3}" destId="{80C4232C-463D-4331-B097-42C4C0C333B7}" srcOrd="6" destOrd="0" presId="urn:microsoft.com/office/officeart/2016/7/layout/VerticalDownArrowProcess"/>
    <dgm:cxn modelId="{04F361BB-D585-4A16-8EBA-9F05C342983B}" type="presParOf" srcId="{80C4232C-463D-4331-B097-42C4C0C333B7}" destId="{66F482B3-71A6-414F-8DAA-9310C5A4651F}" srcOrd="0" destOrd="0" presId="urn:microsoft.com/office/officeart/2016/7/layout/VerticalDownArrowProcess"/>
    <dgm:cxn modelId="{186089D7-F7AE-4376-AE99-525F68AB0D69}" type="presParOf" srcId="{80C4232C-463D-4331-B097-42C4C0C333B7}" destId="{A97097A9-287A-41E0-AD37-304656FC6B98}" srcOrd="1" destOrd="0" presId="urn:microsoft.com/office/officeart/2016/7/layout/VerticalDownArrowProcess"/>
    <dgm:cxn modelId="{AFA83105-1DEC-4616-9D90-9D76EAAEDD22}" type="presParOf" srcId="{80C4232C-463D-4331-B097-42C4C0C333B7}" destId="{AFA2A5E3-CCBD-43D4-8B2C-C952376D7B70}" srcOrd="2" destOrd="0" presId="urn:microsoft.com/office/officeart/2016/7/layout/VerticalDownArrowProcess"/>
    <dgm:cxn modelId="{AF6DBFD7-FA1A-4D02-95E7-8375B15A5859}" type="presParOf" srcId="{8BD2A0BA-6AF8-4BEA-A91C-1B97175FF8F3}" destId="{2DEF8DE7-074A-40DE-9376-36256B840A34}" srcOrd="7" destOrd="0" presId="urn:microsoft.com/office/officeart/2016/7/layout/VerticalDownArrowProcess"/>
    <dgm:cxn modelId="{6CE81B73-2C83-4685-94A4-85733B734B84}" type="presParOf" srcId="{8BD2A0BA-6AF8-4BEA-A91C-1B97175FF8F3}" destId="{5BAA256F-228C-4EB1-A417-2856562CC9E3}" srcOrd="8" destOrd="0" presId="urn:microsoft.com/office/officeart/2016/7/layout/VerticalDownArrowProcess"/>
    <dgm:cxn modelId="{D2403ADF-A349-41B5-8211-BC1FABDED4BA}" type="presParOf" srcId="{5BAA256F-228C-4EB1-A417-2856562CC9E3}" destId="{5C3E6461-CD62-49DF-89B7-8C0F93FF52C6}" srcOrd="0" destOrd="0" presId="urn:microsoft.com/office/officeart/2016/7/layout/VerticalDownArrowProcess"/>
    <dgm:cxn modelId="{1B5B6536-483B-457D-802B-CA59E534432C}" type="presParOf" srcId="{5BAA256F-228C-4EB1-A417-2856562CC9E3}" destId="{10B3BD35-CB5D-4679-B54E-5E9AF79DA172}" srcOrd="1" destOrd="0" presId="urn:microsoft.com/office/officeart/2016/7/layout/VerticalDownArrowProcess"/>
    <dgm:cxn modelId="{109ED121-257F-418D-8290-7E595E27E9DB}" type="presParOf" srcId="{5BAA256F-228C-4EB1-A417-2856562CC9E3}" destId="{384AEC55-7177-44D0-99BB-716A8657CC3B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9544BE8-F3D6-40A6-BAB5-60BC9B5D4127}" type="doc">
      <dgm:prSet loTypeId="urn:microsoft.com/office/officeart/2016/7/layout/VerticalDownArrowProcess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7F4BA5E-7F3C-41C1-B516-717486F80CFE}">
      <dgm:prSet/>
      <dgm:spPr/>
      <dgm:t>
        <a:bodyPr/>
        <a:lstStyle/>
        <a:p>
          <a:r>
            <a:rPr lang="en-US"/>
            <a:t>Obtain</a:t>
          </a:r>
        </a:p>
      </dgm:t>
    </dgm:pt>
    <dgm:pt modelId="{30BCA3E7-45DF-4FCB-A373-F86A3E87F4F1}" type="parTrans" cxnId="{9C46BB43-B4D5-4FF2-A41B-E649558C2809}">
      <dgm:prSet/>
      <dgm:spPr/>
      <dgm:t>
        <a:bodyPr/>
        <a:lstStyle/>
        <a:p>
          <a:endParaRPr lang="en-US"/>
        </a:p>
      </dgm:t>
    </dgm:pt>
    <dgm:pt modelId="{74BFE519-CF58-4818-AD3B-D64B8305F212}" type="sibTrans" cxnId="{9C46BB43-B4D5-4FF2-A41B-E649558C2809}">
      <dgm:prSet/>
      <dgm:spPr/>
      <dgm:t>
        <a:bodyPr/>
        <a:lstStyle/>
        <a:p>
          <a:endParaRPr lang="en-US"/>
        </a:p>
      </dgm:t>
    </dgm:pt>
    <dgm:pt modelId="{C6E07687-824E-4DB1-ABE4-1241C080A06E}">
      <dgm:prSet/>
      <dgm:spPr/>
      <dgm:t>
        <a:bodyPr/>
        <a:lstStyle/>
        <a:p>
          <a:r>
            <a:rPr lang="en-US"/>
            <a:t>Obtain shopping centers from foursquare in cities of Washington county</a:t>
          </a:r>
        </a:p>
      </dgm:t>
    </dgm:pt>
    <dgm:pt modelId="{7D6EA1E5-4284-4023-A1E2-8FBC3CB2B514}" type="parTrans" cxnId="{8BF6C61B-A4F1-409C-8C56-9C7CB1654E63}">
      <dgm:prSet/>
      <dgm:spPr/>
      <dgm:t>
        <a:bodyPr/>
        <a:lstStyle/>
        <a:p>
          <a:endParaRPr lang="en-US"/>
        </a:p>
      </dgm:t>
    </dgm:pt>
    <dgm:pt modelId="{9568499C-7621-4B36-8430-0B438D796394}" type="sibTrans" cxnId="{8BF6C61B-A4F1-409C-8C56-9C7CB1654E63}">
      <dgm:prSet/>
      <dgm:spPr/>
      <dgm:t>
        <a:bodyPr/>
        <a:lstStyle/>
        <a:p>
          <a:endParaRPr lang="en-US"/>
        </a:p>
      </dgm:t>
    </dgm:pt>
    <dgm:pt modelId="{216CA439-46F3-42BA-9EFE-776DEBF006A5}">
      <dgm:prSet/>
      <dgm:spPr/>
      <dgm:t>
        <a:bodyPr/>
        <a:lstStyle/>
        <a:p>
          <a:r>
            <a:rPr lang="en-US"/>
            <a:t>Drop out</a:t>
          </a:r>
        </a:p>
      </dgm:t>
    </dgm:pt>
    <dgm:pt modelId="{45BD1B5F-AD37-4CF8-8F6F-585208954BA9}" type="parTrans" cxnId="{1E354645-9D66-49AF-8EE1-01F8829E1F91}">
      <dgm:prSet/>
      <dgm:spPr/>
      <dgm:t>
        <a:bodyPr/>
        <a:lstStyle/>
        <a:p>
          <a:endParaRPr lang="en-US"/>
        </a:p>
      </dgm:t>
    </dgm:pt>
    <dgm:pt modelId="{4180B179-11B8-4137-A746-4754C7A154A0}" type="sibTrans" cxnId="{1E354645-9D66-49AF-8EE1-01F8829E1F91}">
      <dgm:prSet/>
      <dgm:spPr/>
      <dgm:t>
        <a:bodyPr/>
        <a:lstStyle/>
        <a:p>
          <a:endParaRPr lang="en-US"/>
        </a:p>
      </dgm:t>
    </dgm:pt>
    <dgm:pt modelId="{6BFD4E8E-BCE0-4712-A3DB-CB48240E22A9}">
      <dgm:prSet/>
      <dgm:spPr/>
      <dgm:t>
        <a:bodyPr/>
        <a:lstStyle/>
        <a:p>
          <a:r>
            <a:rPr lang="en-US"/>
            <a:t>Drop out cities without shopping centers</a:t>
          </a:r>
        </a:p>
      </dgm:t>
    </dgm:pt>
    <dgm:pt modelId="{DC5AD5E5-5B77-4627-A38F-938BAE21C8DF}" type="parTrans" cxnId="{2DF964F4-B4E4-46A5-9B63-6C263F681AA2}">
      <dgm:prSet/>
      <dgm:spPr/>
      <dgm:t>
        <a:bodyPr/>
        <a:lstStyle/>
        <a:p>
          <a:endParaRPr lang="en-US"/>
        </a:p>
      </dgm:t>
    </dgm:pt>
    <dgm:pt modelId="{FF189A42-20FC-4454-A96C-2C37260D1681}" type="sibTrans" cxnId="{2DF964F4-B4E4-46A5-9B63-6C263F681AA2}">
      <dgm:prSet/>
      <dgm:spPr/>
      <dgm:t>
        <a:bodyPr/>
        <a:lstStyle/>
        <a:p>
          <a:endParaRPr lang="en-US"/>
        </a:p>
      </dgm:t>
    </dgm:pt>
    <dgm:pt modelId="{C187941A-D74D-4391-8808-D201242B5520}">
      <dgm:prSet/>
      <dgm:spPr/>
      <dgm:t>
        <a:bodyPr/>
        <a:lstStyle/>
        <a:p>
          <a:r>
            <a:rPr lang="en-US"/>
            <a:t>Rank</a:t>
          </a:r>
        </a:p>
      </dgm:t>
    </dgm:pt>
    <dgm:pt modelId="{3ACFB91C-B6D3-4867-A007-D88FF6CFF9BA}" type="parTrans" cxnId="{F5EC329D-09CC-495E-9073-416DFAA3573D}">
      <dgm:prSet/>
      <dgm:spPr/>
      <dgm:t>
        <a:bodyPr/>
        <a:lstStyle/>
        <a:p>
          <a:endParaRPr lang="en-US"/>
        </a:p>
      </dgm:t>
    </dgm:pt>
    <dgm:pt modelId="{238E6313-402E-44A2-9FC9-C5E6775706BE}" type="sibTrans" cxnId="{F5EC329D-09CC-495E-9073-416DFAA3573D}">
      <dgm:prSet/>
      <dgm:spPr/>
      <dgm:t>
        <a:bodyPr/>
        <a:lstStyle/>
        <a:p>
          <a:endParaRPr lang="en-US"/>
        </a:p>
      </dgm:t>
    </dgm:pt>
    <dgm:pt modelId="{E20463A8-305F-4101-9147-97DA34119EBF}">
      <dgm:prSet/>
      <dgm:spPr/>
      <dgm:t>
        <a:bodyPr/>
        <a:lstStyle/>
        <a:p>
          <a:r>
            <a:rPr lang="en-US"/>
            <a:t>Rank most common shopping centers for each city</a:t>
          </a:r>
        </a:p>
      </dgm:t>
    </dgm:pt>
    <dgm:pt modelId="{F580CDB2-B3CC-49B4-B130-27551D7E0037}" type="parTrans" cxnId="{EA200E27-4DDC-4DFC-AE7C-E37FE469B852}">
      <dgm:prSet/>
      <dgm:spPr/>
      <dgm:t>
        <a:bodyPr/>
        <a:lstStyle/>
        <a:p>
          <a:endParaRPr lang="en-US"/>
        </a:p>
      </dgm:t>
    </dgm:pt>
    <dgm:pt modelId="{EDAC6F19-15CB-4452-AB76-3BCE7EF0797F}" type="sibTrans" cxnId="{EA200E27-4DDC-4DFC-AE7C-E37FE469B852}">
      <dgm:prSet/>
      <dgm:spPr/>
      <dgm:t>
        <a:bodyPr/>
        <a:lstStyle/>
        <a:p>
          <a:endParaRPr lang="en-US"/>
        </a:p>
      </dgm:t>
    </dgm:pt>
    <dgm:pt modelId="{B390ED61-5489-4895-A5F5-1127F24C823F}">
      <dgm:prSet/>
      <dgm:spPr/>
      <dgm:t>
        <a:bodyPr/>
        <a:lstStyle/>
        <a:p>
          <a:r>
            <a:rPr lang="en-US"/>
            <a:t>Keep</a:t>
          </a:r>
        </a:p>
      </dgm:t>
    </dgm:pt>
    <dgm:pt modelId="{E94662C3-8A81-4BD4-AD17-A813C8599C46}" type="parTrans" cxnId="{B76B68A5-294F-4F90-9A51-5EC431C8FE42}">
      <dgm:prSet/>
      <dgm:spPr/>
      <dgm:t>
        <a:bodyPr/>
        <a:lstStyle/>
        <a:p>
          <a:endParaRPr lang="en-US"/>
        </a:p>
      </dgm:t>
    </dgm:pt>
    <dgm:pt modelId="{6E4E0D25-9166-4C44-8F3E-4FDFFBF7D6F6}" type="sibTrans" cxnId="{B76B68A5-294F-4F90-9A51-5EC431C8FE42}">
      <dgm:prSet/>
      <dgm:spPr/>
      <dgm:t>
        <a:bodyPr/>
        <a:lstStyle/>
        <a:p>
          <a:endParaRPr lang="en-US"/>
        </a:p>
      </dgm:t>
    </dgm:pt>
    <dgm:pt modelId="{F7334FF2-4B26-4ED1-B769-FC6639A9B9D0}">
      <dgm:prSet/>
      <dgm:spPr/>
      <dgm:t>
        <a:bodyPr/>
        <a:lstStyle/>
        <a:p>
          <a:r>
            <a:rPr lang="en-US"/>
            <a:t>Keep the top 10 most frequent shopping centers for each city</a:t>
          </a:r>
        </a:p>
      </dgm:t>
    </dgm:pt>
    <dgm:pt modelId="{42169B56-9687-4084-A990-56EAC79F0C57}" type="parTrans" cxnId="{6D55E7D9-B2A1-48F8-8DCF-6EBF37BED932}">
      <dgm:prSet/>
      <dgm:spPr/>
      <dgm:t>
        <a:bodyPr/>
        <a:lstStyle/>
        <a:p>
          <a:endParaRPr lang="en-US"/>
        </a:p>
      </dgm:t>
    </dgm:pt>
    <dgm:pt modelId="{5A51F7FF-E14B-4F11-8B45-9C11BA19D6C7}" type="sibTrans" cxnId="{6D55E7D9-B2A1-48F8-8DCF-6EBF37BED932}">
      <dgm:prSet/>
      <dgm:spPr/>
      <dgm:t>
        <a:bodyPr/>
        <a:lstStyle/>
        <a:p>
          <a:endParaRPr lang="en-US"/>
        </a:p>
      </dgm:t>
    </dgm:pt>
    <dgm:pt modelId="{54ED4820-A5BA-41D2-973B-69E430C8D275}">
      <dgm:prSet/>
      <dgm:spPr/>
      <dgm:t>
        <a:bodyPr/>
        <a:lstStyle/>
        <a:p>
          <a:r>
            <a:rPr lang="en-US"/>
            <a:t>Run</a:t>
          </a:r>
        </a:p>
      </dgm:t>
    </dgm:pt>
    <dgm:pt modelId="{14F4D48F-8EDF-4184-AAAB-3EDC93098C6D}" type="parTrans" cxnId="{2BAC6D4B-7754-48ED-8D64-2B8B2A12D115}">
      <dgm:prSet/>
      <dgm:spPr/>
      <dgm:t>
        <a:bodyPr/>
        <a:lstStyle/>
        <a:p>
          <a:endParaRPr lang="en-US"/>
        </a:p>
      </dgm:t>
    </dgm:pt>
    <dgm:pt modelId="{08EB634E-6A9B-4B5A-8C81-732607115E5E}" type="sibTrans" cxnId="{2BAC6D4B-7754-48ED-8D64-2B8B2A12D115}">
      <dgm:prSet/>
      <dgm:spPr/>
      <dgm:t>
        <a:bodyPr/>
        <a:lstStyle/>
        <a:p>
          <a:endParaRPr lang="en-US"/>
        </a:p>
      </dgm:t>
    </dgm:pt>
    <dgm:pt modelId="{03C90337-04A0-488F-AE1C-27CFAE019911}">
      <dgm:prSet/>
      <dgm:spPr/>
      <dgm:t>
        <a:bodyPr/>
        <a:lstStyle/>
        <a:p>
          <a:r>
            <a:rPr lang="en-US"/>
            <a:t>Run K means clustering ML algorithm to group cities to 8 clusters</a:t>
          </a:r>
        </a:p>
      </dgm:t>
    </dgm:pt>
    <dgm:pt modelId="{D65980E3-A566-4EFC-94D0-82E663596492}" type="parTrans" cxnId="{E454ACAD-C444-4BDF-B2C8-9A5E82184736}">
      <dgm:prSet/>
      <dgm:spPr/>
      <dgm:t>
        <a:bodyPr/>
        <a:lstStyle/>
        <a:p>
          <a:endParaRPr lang="en-US"/>
        </a:p>
      </dgm:t>
    </dgm:pt>
    <dgm:pt modelId="{E3817196-5887-4E5A-8CA8-ACCBE8E4AB45}" type="sibTrans" cxnId="{E454ACAD-C444-4BDF-B2C8-9A5E82184736}">
      <dgm:prSet/>
      <dgm:spPr/>
      <dgm:t>
        <a:bodyPr/>
        <a:lstStyle/>
        <a:p>
          <a:endParaRPr lang="en-US"/>
        </a:p>
      </dgm:t>
    </dgm:pt>
    <dgm:pt modelId="{9177F929-9CE4-4F37-934C-4300CC26D563}">
      <dgm:prSet/>
      <dgm:spPr/>
      <dgm:t>
        <a:bodyPr/>
        <a:lstStyle/>
        <a:p>
          <a:r>
            <a:rPr lang="en-US"/>
            <a:t>Find</a:t>
          </a:r>
        </a:p>
      </dgm:t>
    </dgm:pt>
    <dgm:pt modelId="{C7A7CABE-09AB-4422-84EB-A8CF1E422DD6}" type="parTrans" cxnId="{1D1282B0-9E26-4A75-8E00-FD8A933EBEB7}">
      <dgm:prSet/>
      <dgm:spPr/>
      <dgm:t>
        <a:bodyPr/>
        <a:lstStyle/>
        <a:p>
          <a:endParaRPr lang="en-US"/>
        </a:p>
      </dgm:t>
    </dgm:pt>
    <dgm:pt modelId="{B2F3E07B-D623-4462-8880-CB2FF9D12840}" type="sibTrans" cxnId="{1D1282B0-9E26-4A75-8E00-FD8A933EBEB7}">
      <dgm:prSet/>
      <dgm:spPr/>
      <dgm:t>
        <a:bodyPr/>
        <a:lstStyle/>
        <a:p>
          <a:endParaRPr lang="en-US"/>
        </a:p>
      </dgm:t>
    </dgm:pt>
    <dgm:pt modelId="{3D849848-5ACA-4C51-A15E-E4B2F12D3208}">
      <dgm:prSet/>
      <dgm:spPr/>
      <dgm:t>
        <a:bodyPr/>
        <a:lstStyle/>
        <a:p>
          <a:r>
            <a:rPr lang="en-US"/>
            <a:t>Find cluster with maximum concentration of cities and shopping centers</a:t>
          </a:r>
        </a:p>
      </dgm:t>
    </dgm:pt>
    <dgm:pt modelId="{FF03FE61-EF9F-4D28-AE57-7983B3445AE6}" type="parTrans" cxnId="{7D034C63-BD9E-402F-B305-67FB54BB8E85}">
      <dgm:prSet/>
      <dgm:spPr/>
      <dgm:t>
        <a:bodyPr/>
        <a:lstStyle/>
        <a:p>
          <a:endParaRPr lang="en-US"/>
        </a:p>
      </dgm:t>
    </dgm:pt>
    <dgm:pt modelId="{4EC6EB04-E6F9-4C1F-A196-9ECF59BD825C}" type="sibTrans" cxnId="{7D034C63-BD9E-402F-B305-67FB54BB8E85}">
      <dgm:prSet/>
      <dgm:spPr/>
      <dgm:t>
        <a:bodyPr/>
        <a:lstStyle/>
        <a:p>
          <a:endParaRPr lang="en-US"/>
        </a:p>
      </dgm:t>
    </dgm:pt>
    <dgm:pt modelId="{3EDCFD42-1005-4542-AE03-DBE6333548BD}" type="pres">
      <dgm:prSet presAssocID="{C9544BE8-F3D6-40A6-BAB5-60BC9B5D4127}" presName="Name0" presStyleCnt="0">
        <dgm:presLayoutVars>
          <dgm:dir/>
          <dgm:animLvl val="lvl"/>
          <dgm:resizeHandles val="exact"/>
        </dgm:presLayoutVars>
      </dgm:prSet>
      <dgm:spPr/>
    </dgm:pt>
    <dgm:pt modelId="{09B8812A-584D-49CB-8256-CA82214B2209}" type="pres">
      <dgm:prSet presAssocID="{9177F929-9CE4-4F37-934C-4300CC26D563}" presName="boxAndChildren" presStyleCnt="0"/>
      <dgm:spPr/>
    </dgm:pt>
    <dgm:pt modelId="{B61BFA0E-D22E-4B06-8410-C8A37FD73238}" type="pres">
      <dgm:prSet presAssocID="{9177F929-9CE4-4F37-934C-4300CC26D563}" presName="parentTextBox" presStyleLbl="alignNode1" presStyleIdx="0" presStyleCnt="6"/>
      <dgm:spPr/>
    </dgm:pt>
    <dgm:pt modelId="{2FD6897E-1406-4499-BA2C-8CD9F7F4289F}" type="pres">
      <dgm:prSet presAssocID="{9177F929-9CE4-4F37-934C-4300CC26D563}" presName="descendantBox" presStyleLbl="bgAccFollowNode1" presStyleIdx="0" presStyleCnt="6"/>
      <dgm:spPr/>
    </dgm:pt>
    <dgm:pt modelId="{4C4EEF5F-4882-4ABC-B6B6-F59AE22A9994}" type="pres">
      <dgm:prSet presAssocID="{08EB634E-6A9B-4B5A-8C81-732607115E5E}" presName="sp" presStyleCnt="0"/>
      <dgm:spPr/>
    </dgm:pt>
    <dgm:pt modelId="{FA35BD56-4750-4559-802F-5583554F6B03}" type="pres">
      <dgm:prSet presAssocID="{54ED4820-A5BA-41D2-973B-69E430C8D275}" presName="arrowAndChildren" presStyleCnt="0"/>
      <dgm:spPr/>
    </dgm:pt>
    <dgm:pt modelId="{BDC34D66-85C1-4D3D-92B6-D95C08F32EDE}" type="pres">
      <dgm:prSet presAssocID="{54ED4820-A5BA-41D2-973B-69E430C8D275}" presName="parentTextArrow" presStyleLbl="node1" presStyleIdx="0" presStyleCnt="0"/>
      <dgm:spPr/>
    </dgm:pt>
    <dgm:pt modelId="{28929C0A-220B-4B71-B680-672333719CBB}" type="pres">
      <dgm:prSet presAssocID="{54ED4820-A5BA-41D2-973B-69E430C8D275}" presName="arrow" presStyleLbl="alignNode1" presStyleIdx="1" presStyleCnt="6"/>
      <dgm:spPr/>
    </dgm:pt>
    <dgm:pt modelId="{6A9362BF-4DE2-4E32-9F22-0E9402E25526}" type="pres">
      <dgm:prSet presAssocID="{54ED4820-A5BA-41D2-973B-69E430C8D275}" presName="descendantArrow" presStyleLbl="bgAccFollowNode1" presStyleIdx="1" presStyleCnt="6"/>
      <dgm:spPr/>
    </dgm:pt>
    <dgm:pt modelId="{5E01CB38-42EE-4975-BCF6-7DBE4E40CF75}" type="pres">
      <dgm:prSet presAssocID="{6E4E0D25-9166-4C44-8F3E-4FDFFBF7D6F6}" presName="sp" presStyleCnt="0"/>
      <dgm:spPr/>
    </dgm:pt>
    <dgm:pt modelId="{95987739-846D-4DC1-BDDC-FF23C4C873DC}" type="pres">
      <dgm:prSet presAssocID="{B390ED61-5489-4895-A5F5-1127F24C823F}" presName="arrowAndChildren" presStyleCnt="0"/>
      <dgm:spPr/>
    </dgm:pt>
    <dgm:pt modelId="{AF9B43B0-6792-4C99-9D7E-B3FFC7473239}" type="pres">
      <dgm:prSet presAssocID="{B390ED61-5489-4895-A5F5-1127F24C823F}" presName="parentTextArrow" presStyleLbl="node1" presStyleIdx="0" presStyleCnt="0"/>
      <dgm:spPr/>
    </dgm:pt>
    <dgm:pt modelId="{AF1930EA-9302-4228-A66C-D60F622D7CD9}" type="pres">
      <dgm:prSet presAssocID="{B390ED61-5489-4895-A5F5-1127F24C823F}" presName="arrow" presStyleLbl="alignNode1" presStyleIdx="2" presStyleCnt="6"/>
      <dgm:spPr/>
    </dgm:pt>
    <dgm:pt modelId="{38C3FC78-E195-4E38-9464-4F40EBFD3B5B}" type="pres">
      <dgm:prSet presAssocID="{B390ED61-5489-4895-A5F5-1127F24C823F}" presName="descendantArrow" presStyleLbl="bgAccFollowNode1" presStyleIdx="2" presStyleCnt="6"/>
      <dgm:spPr/>
    </dgm:pt>
    <dgm:pt modelId="{EB8BE099-7F0F-4916-BB5F-2149FF080A92}" type="pres">
      <dgm:prSet presAssocID="{238E6313-402E-44A2-9FC9-C5E6775706BE}" presName="sp" presStyleCnt="0"/>
      <dgm:spPr/>
    </dgm:pt>
    <dgm:pt modelId="{E40C7637-A040-4983-872D-2352115D2B05}" type="pres">
      <dgm:prSet presAssocID="{C187941A-D74D-4391-8808-D201242B5520}" presName="arrowAndChildren" presStyleCnt="0"/>
      <dgm:spPr/>
    </dgm:pt>
    <dgm:pt modelId="{9AFF42EE-074A-425C-A921-945D25F75C6A}" type="pres">
      <dgm:prSet presAssocID="{C187941A-D74D-4391-8808-D201242B5520}" presName="parentTextArrow" presStyleLbl="node1" presStyleIdx="0" presStyleCnt="0"/>
      <dgm:spPr/>
    </dgm:pt>
    <dgm:pt modelId="{B5FAC480-03D2-4568-AB49-10C4947C9F39}" type="pres">
      <dgm:prSet presAssocID="{C187941A-D74D-4391-8808-D201242B5520}" presName="arrow" presStyleLbl="alignNode1" presStyleIdx="3" presStyleCnt="6"/>
      <dgm:spPr/>
    </dgm:pt>
    <dgm:pt modelId="{CF25FC55-32DE-4A5C-AB92-4A4629367887}" type="pres">
      <dgm:prSet presAssocID="{C187941A-D74D-4391-8808-D201242B5520}" presName="descendantArrow" presStyleLbl="bgAccFollowNode1" presStyleIdx="3" presStyleCnt="6"/>
      <dgm:spPr/>
    </dgm:pt>
    <dgm:pt modelId="{07A094C3-D8A0-4F11-A47D-41151947E0B8}" type="pres">
      <dgm:prSet presAssocID="{4180B179-11B8-4137-A746-4754C7A154A0}" presName="sp" presStyleCnt="0"/>
      <dgm:spPr/>
    </dgm:pt>
    <dgm:pt modelId="{1AB608CC-6584-486A-BCFE-156E2EC7EAC0}" type="pres">
      <dgm:prSet presAssocID="{216CA439-46F3-42BA-9EFE-776DEBF006A5}" presName="arrowAndChildren" presStyleCnt="0"/>
      <dgm:spPr/>
    </dgm:pt>
    <dgm:pt modelId="{8957CE4F-B7F6-4723-91EC-5E46DD389D38}" type="pres">
      <dgm:prSet presAssocID="{216CA439-46F3-42BA-9EFE-776DEBF006A5}" presName="parentTextArrow" presStyleLbl="node1" presStyleIdx="0" presStyleCnt="0"/>
      <dgm:spPr/>
    </dgm:pt>
    <dgm:pt modelId="{26F874D7-FE46-497A-9CE0-91B1F506959E}" type="pres">
      <dgm:prSet presAssocID="{216CA439-46F3-42BA-9EFE-776DEBF006A5}" presName="arrow" presStyleLbl="alignNode1" presStyleIdx="4" presStyleCnt="6"/>
      <dgm:spPr/>
    </dgm:pt>
    <dgm:pt modelId="{66210BA0-1BA3-450A-9415-4A091F479DBE}" type="pres">
      <dgm:prSet presAssocID="{216CA439-46F3-42BA-9EFE-776DEBF006A5}" presName="descendantArrow" presStyleLbl="bgAccFollowNode1" presStyleIdx="4" presStyleCnt="6"/>
      <dgm:spPr/>
    </dgm:pt>
    <dgm:pt modelId="{69B446D0-8382-436B-85A4-CD89026D6B2E}" type="pres">
      <dgm:prSet presAssocID="{74BFE519-CF58-4818-AD3B-D64B8305F212}" presName="sp" presStyleCnt="0"/>
      <dgm:spPr/>
    </dgm:pt>
    <dgm:pt modelId="{C16B5A6D-6F4B-4C5E-8354-11766944991F}" type="pres">
      <dgm:prSet presAssocID="{B7F4BA5E-7F3C-41C1-B516-717486F80CFE}" presName="arrowAndChildren" presStyleCnt="0"/>
      <dgm:spPr/>
    </dgm:pt>
    <dgm:pt modelId="{75E487B9-3C7A-47F7-8369-3C964A4FF83B}" type="pres">
      <dgm:prSet presAssocID="{B7F4BA5E-7F3C-41C1-B516-717486F80CFE}" presName="parentTextArrow" presStyleLbl="node1" presStyleIdx="0" presStyleCnt="0"/>
      <dgm:spPr/>
    </dgm:pt>
    <dgm:pt modelId="{8B2AAC4F-2019-45B6-B059-A412A7E1EF10}" type="pres">
      <dgm:prSet presAssocID="{B7F4BA5E-7F3C-41C1-B516-717486F80CFE}" presName="arrow" presStyleLbl="alignNode1" presStyleIdx="5" presStyleCnt="6"/>
      <dgm:spPr/>
    </dgm:pt>
    <dgm:pt modelId="{8DAE0908-2FD3-49D5-A85E-3B9A8FBC30D3}" type="pres">
      <dgm:prSet presAssocID="{B7F4BA5E-7F3C-41C1-B516-717486F80CFE}" presName="descendantArrow" presStyleLbl="bgAccFollowNode1" presStyleIdx="5" presStyleCnt="6"/>
      <dgm:spPr/>
    </dgm:pt>
  </dgm:ptLst>
  <dgm:cxnLst>
    <dgm:cxn modelId="{E1DCF100-EFCB-46A2-82A1-17D27FF1FD34}" type="presOf" srcId="{C187941A-D74D-4391-8808-D201242B5520}" destId="{B5FAC480-03D2-4568-AB49-10C4947C9F39}" srcOrd="1" destOrd="0" presId="urn:microsoft.com/office/officeart/2016/7/layout/VerticalDownArrowProcess"/>
    <dgm:cxn modelId="{AC7FD70D-3C44-43D6-8AE4-FCD642051068}" type="presOf" srcId="{B7F4BA5E-7F3C-41C1-B516-717486F80CFE}" destId="{75E487B9-3C7A-47F7-8369-3C964A4FF83B}" srcOrd="0" destOrd="0" presId="urn:microsoft.com/office/officeart/2016/7/layout/VerticalDownArrowProcess"/>
    <dgm:cxn modelId="{9E151316-F87F-4B7E-9849-CA1EEF6C9574}" type="presOf" srcId="{54ED4820-A5BA-41D2-973B-69E430C8D275}" destId="{28929C0A-220B-4B71-B680-672333719CBB}" srcOrd="1" destOrd="0" presId="urn:microsoft.com/office/officeart/2016/7/layout/VerticalDownArrowProcess"/>
    <dgm:cxn modelId="{8BF6C61B-A4F1-409C-8C56-9C7CB1654E63}" srcId="{B7F4BA5E-7F3C-41C1-B516-717486F80CFE}" destId="{C6E07687-824E-4DB1-ABE4-1241C080A06E}" srcOrd="0" destOrd="0" parTransId="{7D6EA1E5-4284-4023-A1E2-8FBC3CB2B514}" sibTransId="{9568499C-7621-4B36-8430-0B438D796394}"/>
    <dgm:cxn modelId="{EA200E27-4DDC-4DFC-AE7C-E37FE469B852}" srcId="{C187941A-D74D-4391-8808-D201242B5520}" destId="{E20463A8-305F-4101-9147-97DA34119EBF}" srcOrd="0" destOrd="0" parTransId="{F580CDB2-B3CC-49B4-B130-27551D7E0037}" sibTransId="{EDAC6F19-15CB-4452-AB76-3BCE7EF0797F}"/>
    <dgm:cxn modelId="{7D034C63-BD9E-402F-B305-67FB54BB8E85}" srcId="{9177F929-9CE4-4F37-934C-4300CC26D563}" destId="{3D849848-5ACA-4C51-A15E-E4B2F12D3208}" srcOrd="0" destOrd="0" parTransId="{FF03FE61-EF9F-4D28-AE57-7983B3445AE6}" sibTransId="{4EC6EB04-E6F9-4C1F-A196-9ECF59BD825C}"/>
    <dgm:cxn modelId="{9C46BB43-B4D5-4FF2-A41B-E649558C2809}" srcId="{C9544BE8-F3D6-40A6-BAB5-60BC9B5D4127}" destId="{B7F4BA5E-7F3C-41C1-B516-717486F80CFE}" srcOrd="0" destOrd="0" parTransId="{30BCA3E7-45DF-4FCB-A373-F86A3E87F4F1}" sibTransId="{74BFE519-CF58-4818-AD3B-D64B8305F212}"/>
    <dgm:cxn modelId="{1E354645-9D66-49AF-8EE1-01F8829E1F91}" srcId="{C9544BE8-F3D6-40A6-BAB5-60BC9B5D4127}" destId="{216CA439-46F3-42BA-9EFE-776DEBF006A5}" srcOrd="1" destOrd="0" parTransId="{45BD1B5F-AD37-4CF8-8F6F-585208954BA9}" sibTransId="{4180B179-11B8-4137-A746-4754C7A154A0}"/>
    <dgm:cxn modelId="{C013E467-E617-445F-BF62-A9B92B46594B}" type="presOf" srcId="{216CA439-46F3-42BA-9EFE-776DEBF006A5}" destId="{26F874D7-FE46-497A-9CE0-91B1F506959E}" srcOrd="1" destOrd="0" presId="urn:microsoft.com/office/officeart/2016/7/layout/VerticalDownArrowProcess"/>
    <dgm:cxn modelId="{F71C3448-14C8-4266-9141-14CC29C657A0}" type="presOf" srcId="{9177F929-9CE4-4F37-934C-4300CC26D563}" destId="{B61BFA0E-D22E-4B06-8410-C8A37FD73238}" srcOrd="0" destOrd="0" presId="urn:microsoft.com/office/officeart/2016/7/layout/VerticalDownArrowProcess"/>
    <dgm:cxn modelId="{E629C34A-40F0-4579-ACFB-75CEAC0519FA}" type="presOf" srcId="{B7F4BA5E-7F3C-41C1-B516-717486F80CFE}" destId="{8B2AAC4F-2019-45B6-B059-A412A7E1EF10}" srcOrd="1" destOrd="0" presId="urn:microsoft.com/office/officeart/2016/7/layout/VerticalDownArrowProcess"/>
    <dgm:cxn modelId="{2BAC6D4B-7754-48ED-8D64-2B8B2A12D115}" srcId="{C9544BE8-F3D6-40A6-BAB5-60BC9B5D4127}" destId="{54ED4820-A5BA-41D2-973B-69E430C8D275}" srcOrd="4" destOrd="0" parTransId="{14F4D48F-8EDF-4184-AAAB-3EDC93098C6D}" sibTransId="{08EB634E-6A9B-4B5A-8C81-732607115E5E}"/>
    <dgm:cxn modelId="{60CA6277-C6A8-4DCE-B0A3-B68CE22EEE17}" type="presOf" srcId="{F7334FF2-4B26-4ED1-B769-FC6639A9B9D0}" destId="{38C3FC78-E195-4E38-9464-4F40EBFD3B5B}" srcOrd="0" destOrd="0" presId="urn:microsoft.com/office/officeart/2016/7/layout/VerticalDownArrowProcess"/>
    <dgm:cxn modelId="{D0079778-78C2-4C3A-A0AF-02C8C3BD5BCF}" type="presOf" srcId="{B390ED61-5489-4895-A5F5-1127F24C823F}" destId="{AF9B43B0-6792-4C99-9D7E-B3FFC7473239}" srcOrd="0" destOrd="0" presId="urn:microsoft.com/office/officeart/2016/7/layout/VerticalDownArrowProcess"/>
    <dgm:cxn modelId="{0178A088-8704-4B8B-B093-A621CCE407F3}" type="presOf" srcId="{B390ED61-5489-4895-A5F5-1127F24C823F}" destId="{AF1930EA-9302-4228-A66C-D60F622D7CD9}" srcOrd="1" destOrd="0" presId="urn:microsoft.com/office/officeart/2016/7/layout/VerticalDownArrowProcess"/>
    <dgm:cxn modelId="{536C2F8E-7205-4BE0-BF0C-BBC4A5C0BA2C}" type="presOf" srcId="{6BFD4E8E-BCE0-4712-A3DB-CB48240E22A9}" destId="{66210BA0-1BA3-450A-9415-4A091F479DBE}" srcOrd="0" destOrd="0" presId="urn:microsoft.com/office/officeart/2016/7/layout/VerticalDownArrowProcess"/>
    <dgm:cxn modelId="{7B8A558F-A6EF-4EB6-B556-3D436D605ADF}" type="presOf" srcId="{3D849848-5ACA-4C51-A15E-E4B2F12D3208}" destId="{2FD6897E-1406-4499-BA2C-8CD9F7F4289F}" srcOrd="0" destOrd="0" presId="urn:microsoft.com/office/officeart/2016/7/layout/VerticalDownArrowProcess"/>
    <dgm:cxn modelId="{8B32539B-2684-493B-AE54-939D319CBBEC}" type="presOf" srcId="{C9544BE8-F3D6-40A6-BAB5-60BC9B5D4127}" destId="{3EDCFD42-1005-4542-AE03-DBE6333548BD}" srcOrd="0" destOrd="0" presId="urn:microsoft.com/office/officeart/2016/7/layout/VerticalDownArrowProcess"/>
    <dgm:cxn modelId="{F5EC329D-09CC-495E-9073-416DFAA3573D}" srcId="{C9544BE8-F3D6-40A6-BAB5-60BC9B5D4127}" destId="{C187941A-D74D-4391-8808-D201242B5520}" srcOrd="2" destOrd="0" parTransId="{3ACFB91C-B6D3-4867-A007-D88FF6CFF9BA}" sibTransId="{238E6313-402E-44A2-9FC9-C5E6775706BE}"/>
    <dgm:cxn modelId="{B76B68A5-294F-4F90-9A51-5EC431C8FE42}" srcId="{C9544BE8-F3D6-40A6-BAB5-60BC9B5D4127}" destId="{B390ED61-5489-4895-A5F5-1127F24C823F}" srcOrd="3" destOrd="0" parTransId="{E94662C3-8A81-4BD4-AD17-A813C8599C46}" sibTransId="{6E4E0D25-9166-4C44-8F3E-4FDFFBF7D6F6}"/>
    <dgm:cxn modelId="{BA84CCA8-9BC9-4E52-80DF-104E849E1BC3}" type="presOf" srcId="{E20463A8-305F-4101-9147-97DA34119EBF}" destId="{CF25FC55-32DE-4A5C-AB92-4A4629367887}" srcOrd="0" destOrd="0" presId="urn:microsoft.com/office/officeart/2016/7/layout/VerticalDownArrowProcess"/>
    <dgm:cxn modelId="{E454ACAD-C444-4BDF-B2C8-9A5E82184736}" srcId="{54ED4820-A5BA-41D2-973B-69E430C8D275}" destId="{03C90337-04A0-488F-AE1C-27CFAE019911}" srcOrd="0" destOrd="0" parTransId="{D65980E3-A566-4EFC-94D0-82E663596492}" sibTransId="{E3817196-5887-4E5A-8CA8-ACCBE8E4AB45}"/>
    <dgm:cxn modelId="{1D1282B0-9E26-4A75-8E00-FD8A933EBEB7}" srcId="{C9544BE8-F3D6-40A6-BAB5-60BC9B5D4127}" destId="{9177F929-9CE4-4F37-934C-4300CC26D563}" srcOrd="5" destOrd="0" parTransId="{C7A7CABE-09AB-4422-84EB-A8CF1E422DD6}" sibTransId="{B2F3E07B-D623-4462-8880-CB2FF9D12840}"/>
    <dgm:cxn modelId="{D7F0DAB6-04B2-4629-942C-EA95386577E8}" type="presOf" srcId="{216CA439-46F3-42BA-9EFE-776DEBF006A5}" destId="{8957CE4F-B7F6-4723-91EC-5E46DD389D38}" srcOrd="0" destOrd="0" presId="urn:microsoft.com/office/officeart/2016/7/layout/VerticalDownArrowProcess"/>
    <dgm:cxn modelId="{A11234C0-F4AC-48F1-B28C-51C80FF4AC73}" type="presOf" srcId="{03C90337-04A0-488F-AE1C-27CFAE019911}" destId="{6A9362BF-4DE2-4E32-9F22-0E9402E25526}" srcOrd="0" destOrd="0" presId="urn:microsoft.com/office/officeart/2016/7/layout/VerticalDownArrowProcess"/>
    <dgm:cxn modelId="{A8A567C5-F0A0-442A-BD5F-74332C16716C}" type="presOf" srcId="{C187941A-D74D-4391-8808-D201242B5520}" destId="{9AFF42EE-074A-425C-A921-945D25F75C6A}" srcOrd="0" destOrd="0" presId="urn:microsoft.com/office/officeart/2016/7/layout/VerticalDownArrowProcess"/>
    <dgm:cxn modelId="{6D55E7D9-B2A1-48F8-8DCF-6EBF37BED932}" srcId="{B390ED61-5489-4895-A5F5-1127F24C823F}" destId="{F7334FF2-4B26-4ED1-B769-FC6639A9B9D0}" srcOrd="0" destOrd="0" parTransId="{42169B56-9687-4084-A990-56EAC79F0C57}" sibTransId="{5A51F7FF-E14B-4F11-8B45-9C11BA19D6C7}"/>
    <dgm:cxn modelId="{77165CEE-22A6-48D8-8152-C6E9C645DE2D}" type="presOf" srcId="{54ED4820-A5BA-41D2-973B-69E430C8D275}" destId="{BDC34D66-85C1-4D3D-92B6-D95C08F32EDE}" srcOrd="0" destOrd="0" presId="urn:microsoft.com/office/officeart/2016/7/layout/VerticalDownArrowProcess"/>
    <dgm:cxn modelId="{6C7953F0-6AD1-414B-BEB2-37689E94C7CA}" type="presOf" srcId="{C6E07687-824E-4DB1-ABE4-1241C080A06E}" destId="{8DAE0908-2FD3-49D5-A85E-3B9A8FBC30D3}" srcOrd="0" destOrd="0" presId="urn:microsoft.com/office/officeart/2016/7/layout/VerticalDownArrowProcess"/>
    <dgm:cxn modelId="{2DF964F4-B4E4-46A5-9B63-6C263F681AA2}" srcId="{216CA439-46F3-42BA-9EFE-776DEBF006A5}" destId="{6BFD4E8E-BCE0-4712-A3DB-CB48240E22A9}" srcOrd="0" destOrd="0" parTransId="{DC5AD5E5-5B77-4627-A38F-938BAE21C8DF}" sibTransId="{FF189A42-20FC-4454-A96C-2C37260D1681}"/>
    <dgm:cxn modelId="{0D7F0413-F51C-44B7-B6AF-454F63342E1F}" type="presParOf" srcId="{3EDCFD42-1005-4542-AE03-DBE6333548BD}" destId="{09B8812A-584D-49CB-8256-CA82214B2209}" srcOrd="0" destOrd="0" presId="urn:microsoft.com/office/officeart/2016/7/layout/VerticalDownArrowProcess"/>
    <dgm:cxn modelId="{67DC228A-02D3-4E18-849C-BEA4C547DB34}" type="presParOf" srcId="{09B8812A-584D-49CB-8256-CA82214B2209}" destId="{B61BFA0E-D22E-4B06-8410-C8A37FD73238}" srcOrd="0" destOrd="0" presId="urn:microsoft.com/office/officeart/2016/7/layout/VerticalDownArrowProcess"/>
    <dgm:cxn modelId="{7C67D703-E998-4199-955D-7B1BB1418D4E}" type="presParOf" srcId="{09B8812A-584D-49CB-8256-CA82214B2209}" destId="{2FD6897E-1406-4499-BA2C-8CD9F7F4289F}" srcOrd="1" destOrd="0" presId="urn:microsoft.com/office/officeart/2016/7/layout/VerticalDownArrowProcess"/>
    <dgm:cxn modelId="{C57C8D2F-A06F-46C9-8AB6-81B2248388C9}" type="presParOf" srcId="{3EDCFD42-1005-4542-AE03-DBE6333548BD}" destId="{4C4EEF5F-4882-4ABC-B6B6-F59AE22A9994}" srcOrd="1" destOrd="0" presId="urn:microsoft.com/office/officeart/2016/7/layout/VerticalDownArrowProcess"/>
    <dgm:cxn modelId="{243014BE-4B7E-4453-AE1A-8DB104347405}" type="presParOf" srcId="{3EDCFD42-1005-4542-AE03-DBE6333548BD}" destId="{FA35BD56-4750-4559-802F-5583554F6B03}" srcOrd="2" destOrd="0" presId="urn:microsoft.com/office/officeart/2016/7/layout/VerticalDownArrowProcess"/>
    <dgm:cxn modelId="{6AFFD039-1862-4F2A-A026-7E169913306F}" type="presParOf" srcId="{FA35BD56-4750-4559-802F-5583554F6B03}" destId="{BDC34D66-85C1-4D3D-92B6-D95C08F32EDE}" srcOrd="0" destOrd="0" presId="urn:microsoft.com/office/officeart/2016/7/layout/VerticalDownArrowProcess"/>
    <dgm:cxn modelId="{7709E795-8C5C-4292-A5F0-E3FCE9F44A82}" type="presParOf" srcId="{FA35BD56-4750-4559-802F-5583554F6B03}" destId="{28929C0A-220B-4B71-B680-672333719CBB}" srcOrd="1" destOrd="0" presId="urn:microsoft.com/office/officeart/2016/7/layout/VerticalDownArrowProcess"/>
    <dgm:cxn modelId="{D71A8C3B-B10C-41F2-82E9-40476EC7D578}" type="presParOf" srcId="{FA35BD56-4750-4559-802F-5583554F6B03}" destId="{6A9362BF-4DE2-4E32-9F22-0E9402E25526}" srcOrd="2" destOrd="0" presId="urn:microsoft.com/office/officeart/2016/7/layout/VerticalDownArrowProcess"/>
    <dgm:cxn modelId="{A1843337-8F0D-47D1-BE61-DCD7984008F0}" type="presParOf" srcId="{3EDCFD42-1005-4542-AE03-DBE6333548BD}" destId="{5E01CB38-42EE-4975-BCF6-7DBE4E40CF75}" srcOrd="3" destOrd="0" presId="urn:microsoft.com/office/officeart/2016/7/layout/VerticalDownArrowProcess"/>
    <dgm:cxn modelId="{384233C1-401F-430B-8CB8-C13B3BD671D3}" type="presParOf" srcId="{3EDCFD42-1005-4542-AE03-DBE6333548BD}" destId="{95987739-846D-4DC1-BDDC-FF23C4C873DC}" srcOrd="4" destOrd="0" presId="urn:microsoft.com/office/officeart/2016/7/layout/VerticalDownArrowProcess"/>
    <dgm:cxn modelId="{125CAD34-E45F-40A2-BC55-63A25E5D68B9}" type="presParOf" srcId="{95987739-846D-4DC1-BDDC-FF23C4C873DC}" destId="{AF9B43B0-6792-4C99-9D7E-B3FFC7473239}" srcOrd="0" destOrd="0" presId="urn:microsoft.com/office/officeart/2016/7/layout/VerticalDownArrowProcess"/>
    <dgm:cxn modelId="{7C5EA05C-7AD9-47EB-8DE4-8637444460C1}" type="presParOf" srcId="{95987739-846D-4DC1-BDDC-FF23C4C873DC}" destId="{AF1930EA-9302-4228-A66C-D60F622D7CD9}" srcOrd="1" destOrd="0" presId="urn:microsoft.com/office/officeart/2016/7/layout/VerticalDownArrowProcess"/>
    <dgm:cxn modelId="{462EA300-A902-4938-B1A4-4E7ACD3AD22C}" type="presParOf" srcId="{95987739-846D-4DC1-BDDC-FF23C4C873DC}" destId="{38C3FC78-E195-4E38-9464-4F40EBFD3B5B}" srcOrd="2" destOrd="0" presId="urn:microsoft.com/office/officeart/2016/7/layout/VerticalDownArrowProcess"/>
    <dgm:cxn modelId="{E9EF5117-9725-411A-A981-66D8E8F671AE}" type="presParOf" srcId="{3EDCFD42-1005-4542-AE03-DBE6333548BD}" destId="{EB8BE099-7F0F-4916-BB5F-2149FF080A92}" srcOrd="5" destOrd="0" presId="urn:microsoft.com/office/officeart/2016/7/layout/VerticalDownArrowProcess"/>
    <dgm:cxn modelId="{498F482A-8C97-4AB9-93CA-7D9D5EDBA5D7}" type="presParOf" srcId="{3EDCFD42-1005-4542-AE03-DBE6333548BD}" destId="{E40C7637-A040-4983-872D-2352115D2B05}" srcOrd="6" destOrd="0" presId="urn:microsoft.com/office/officeart/2016/7/layout/VerticalDownArrowProcess"/>
    <dgm:cxn modelId="{B2082148-EB77-4D5E-8067-4679CDB3538D}" type="presParOf" srcId="{E40C7637-A040-4983-872D-2352115D2B05}" destId="{9AFF42EE-074A-425C-A921-945D25F75C6A}" srcOrd="0" destOrd="0" presId="urn:microsoft.com/office/officeart/2016/7/layout/VerticalDownArrowProcess"/>
    <dgm:cxn modelId="{3B0C48E9-6310-40B9-BCAB-8D681A7C4F1B}" type="presParOf" srcId="{E40C7637-A040-4983-872D-2352115D2B05}" destId="{B5FAC480-03D2-4568-AB49-10C4947C9F39}" srcOrd="1" destOrd="0" presId="urn:microsoft.com/office/officeart/2016/7/layout/VerticalDownArrowProcess"/>
    <dgm:cxn modelId="{F5470632-4353-470B-98FC-BB220B1905E8}" type="presParOf" srcId="{E40C7637-A040-4983-872D-2352115D2B05}" destId="{CF25FC55-32DE-4A5C-AB92-4A4629367887}" srcOrd="2" destOrd="0" presId="urn:microsoft.com/office/officeart/2016/7/layout/VerticalDownArrowProcess"/>
    <dgm:cxn modelId="{9F1789A0-0E7C-4F9A-ACD1-1CAAFFB7E49A}" type="presParOf" srcId="{3EDCFD42-1005-4542-AE03-DBE6333548BD}" destId="{07A094C3-D8A0-4F11-A47D-41151947E0B8}" srcOrd="7" destOrd="0" presId="urn:microsoft.com/office/officeart/2016/7/layout/VerticalDownArrowProcess"/>
    <dgm:cxn modelId="{FC846500-2361-4417-B30C-CE7E03A95ACE}" type="presParOf" srcId="{3EDCFD42-1005-4542-AE03-DBE6333548BD}" destId="{1AB608CC-6584-486A-BCFE-156E2EC7EAC0}" srcOrd="8" destOrd="0" presId="urn:microsoft.com/office/officeart/2016/7/layout/VerticalDownArrowProcess"/>
    <dgm:cxn modelId="{D7378365-3866-42AF-89F7-823C334B719C}" type="presParOf" srcId="{1AB608CC-6584-486A-BCFE-156E2EC7EAC0}" destId="{8957CE4F-B7F6-4723-91EC-5E46DD389D38}" srcOrd="0" destOrd="0" presId="urn:microsoft.com/office/officeart/2016/7/layout/VerticalDownArrowProcess"/>
    <dgm:cxn modelId="{8BF5649F-A485-4641-86D2-1003BF6CE422}" type="presParOf" srcId="{1AB608CC-6584-486A-BCFE-156E2EC7EAC0}" destId="{26F874D7-FE46-497A-9CE0-91B1F506959E}" srcOrd="1" destOrd="0" presId="urn:microsoft.com/office/officeart/2016/7/layout/VerticalDownArrowProcess"/>
    <dgm:cxn modelId="{B2A6E9A4-FB35-483D-A6B3-BD9622109A0E}" type="presParOf" srcId="{1AB608CC-6584-486A-BCFE-156E2EC7EAC0}" destId="{66210BA0-1BA3-450A-9415-4A091F479DBE}" srcOrd="2" destOrd="0" presId="urn:microsoft.com/office/officeart/2016/7/layout/VerticalDownArrowProcess"/>
    <dgm:cxn modelId="{23AE0ADD-7826-4F2B-AEC0-787ECC65BF83}" type="presParOf" srcId="{3EDCFD42-1005-4542-AE03-DBE6333548BD}" destId="{69B446D0-8382-436B-85A4-CD89026D6B2E}" srcOrd="9" destOrd="0" presId="urn:microsoft.com/office/officeart/2016/7/layout/VerticalDownArrowProcess"/>
    <dgm:cxn modelId="{A8DD0D45-11DC-4385-8F14-0FC84748DF48}" type="presParOf" srcId="{3EDCFD42-1005-4542-AE03-DBE6333548BD}" destId="{C16B5A6D-6F4B-4C5E-8354-11766944991F}" srcOrd="10" destOrd="0" presId="urn:microsoft.com/office/officeart/2016/7/layout/VerticalDownArrowProcess"/>
    <dgm:cxn modelId="{59D28709-B93C-4DCB-B00D-4CD647EFD3E8}" type="presParOf" srcId="{C16B5A6D-6F4B-4C5E-8354-11766944991F}" destId="{75E487B9-3C7A-47F7-8369-3C964A4FF83B}" srcOrd="0" destOrd="0" presId="urn:microsoft.com/office/officeart/2016/7/layout/VerticalDownArrowProcess"/>
    <dgm:cxn modelId="{34E4A462-78A2-4A42-AA85-B00D6434EE31}" type="presParOf" srcId="{C16B5A6D-6F4B-4C5E-8354-11766944991F}" destId="{8B2AAC4F-2019-45B6-B059-A412A7E1EF10}" srcOrd="1" destOrd="0" presId="urn:microsoft.com/office/officeart/2016/7/layout/VerticalDownArrowProcess"/>
    <dgm:cxn modelId="{A575E412-099B-4ABB-B5C8-3EFF0B35F220}" type="presParOf" srcId="{C16B5A6D-6F4B-4C5E-8354-11766944991F}" destId="{8DAE0908-2FD3-49D5-A85E-3B9A8FBC30D3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20E7B-C0A8-46D6-A50A-52F2E9E28921}">
      <dsp:nvSpPr>
        <dsp:cNvPr id="0" name=""/>
        <dsp:cNvSpPr/>
      </dsp:nvSpPr>
      <dsp:spPr>
        <a:xfrm>
          <a:off x="0" y="0"/>
          <a:ext cx="7924800" cy="6913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Restaurant to be of a type county people are familiar with</a:t>
          </a:r>
        </a:p>
      </dsp:txBody>
      <dsp:txXfrm>
        <a:off x="20250" y="20250"/>
        <a:ext cx="7120304" cy="650898"/>
      </dsp:txXfrm>
    </dsp:sp>
    <dsp:sp modelId="{54F9F6B8-C425-4759-8A7F-4E864C0DE4BF}">
      <dsp:nvSpPr>
        <dsp:cNvPr id="0" name=""/>
        <dsp:cNvSpPr/>
      </dsp:nvSpPr>
      <dsp:spPr>
        <a:xfrm>
          <a:off x="663701" y="817107"/>
          <a:ext cx="7924800" cy="6913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Restaurant to be located within area of heavy restaurant traffic</a:t>
          </a:r>
        </a:p>
      </dsp:txBody>
      <dsp:txXfrm>
        <a:off x="683951" y="837357"/>
        <a:ext cx="6771188" cy="650898"/>
      </dsp:txXfrm>
    </dsp:sp>
    <dsp:sp modelId="{001ADA9F-D155-4A2C-B93D-E0CCAC2535DB}">
      <dsp:nvSpPr>
        <dsp:cNvPr id="0" name=""/>
        <dsp:cNvSpPr/>
      </dsp:nvSpPr>
      <dsp:spPr>
        <a:xfrm>
          <a:off x="1317498" y="1634214"/>
          <a:ext cx="7924800" cy="6913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Restaurant to be located within area of heavy shoppers traffic</a:t>
          </a:r>
        </a:p>
      </dsp:txBody>
      <dsp:txXfrm>
        <a:off x="1337748" y="1654464"/>
        <a:ext cx="6781094" cy="650898"/>
      </dsp:txXfrm>
    </dsp:sp>
    <dsp:sp modelId="{A73B4055-9FAB-477B-8FF5-53EDE6B3FE06}">
      <dsp:nvSpPr>
        <dsp:cNvPr id="0" name=""/>
        <dsp:cNvSpPr/>
      </dsp:nvSpPr>
      <dsp:spPr>
        <a:xfrm>
          <a:off x="1981200" y="2451322"/>
          <a:ext cx="7924800" cy="6913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Restaurant to be of the type that’s least common in area of location</a:t>
          </a:r>
        </a:p>
      </dsp:txBody>
      <dsp:txXfrm>
        <a:off x="2001450" y="2471572"/>
        <a:ext cx="6771188" cy="650898"/>
      </dsp:txXfrm>
    </dsp:sp>
    <dsp:sp modelId="{8F00F04A-CD0A-4792-8AB2-9CC5E8C373C6}">
      <dsp:nvSpPr>
        <dsp:cNvPr id="0" name=""/>
        <dsp:cNvSpPr/>
      </dsp:nvSpPr>
      <dsp:spPr>
        <a:xfrm>
          <a:off x="7475390" y="529548"/>
          <a:ext cx="449409" cy="449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7576507" y="529548"/>
        <a:ext cx="247175" cy="338180"/>
      </dsp:txXfrm>
    </dsp:sp>
    <dsp:sp modelId="{59D0C40D-CFA7-4104-A542-491F3B1A7C92}">
      <dsp:nvSpPr>
        <dsp:cNvPr id="0" name=""/>
        <dsp:cNvSpPr/>
      </dsp:nvSpPr>
      <dsp:spPr>
        <a:xfrm>
          <a:off x="8139092" y="1346655"/>
          <a:ext cx="449409" cy="449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240209" y="1346655"/>
        <a:ext cx="247175" cy="338180"/>
      </dsp:txXfrm>
    </dsp:sp>
    <dsp:sp modelId="{7F9F06CE-C271-489A-8DB7-CBAC9B88C361}">
      <dsp:nvSpPr>
        <dsp:cNvPr id="0" name=""/>
        <dsp:cNvSpPr/>
      </dsp:nvSpPr>
      <dsp:spPr>
        <a:xfrm>
          <a:off x="8792888" y="2163763"/>
          <a:ext cx="449409" cy="449409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8894005" y="2163763"/>
        <a:ext cx="247175" cy="3381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324394-4A48-43E1-A2CE-C8173308E9BC}">
      <dsp:nvSpPr>
        <dsp:cNvPr id="0" name=""/>
        <dsp:cNvSpPr/>
      </dsp:nvSpPr>
      <dsp:spPr>
        <a:xfrm>
          <a:off x="17867" y="1098354"/>
          <a:ext cx="3166637" cy="205831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Information about county’s cities and their location coordinates from </a:t>
          </a:r>
          <a:r>
            <a:rPr lang="en-US" sz="1600" kern="1200">
              <a:hlinkClick xmlns:r="http://schemas.openxmlformats.org/officeDocument/2006/relationships" r:id="rId1"/>
            </a:rPr>
            <a:t>https://simplemaps.com</a:t>
          </a:r>
          <a:endParaRPr lang="en-US" sz="1600" kern="1200"/>
        </a:p>
      </dsp:txBody>
      <dsp:txXfrm>
        <a:off x="118346" y="1198833"/>
        <a:ext cx="2965679" cy="1857356"/>
      </dsp:txXfrm>
    </dsp:sp>
    <dsp:sp modelId="{80700A11-FB91-44DE-910A-B71408045C14}">
      <dsp:nvSpPr>
        <dsp:cNvPr id="0" name=""/>
        <dsp:cNvSpPr/>
      </dsp:nvSpPr>
      <dsp:spPr>
        <a:xfrm>
          <a:off x="1601185" y="382323"/>
          <a:ext cx="3490376" cy="3490376"/>
        </a:xfrm>
        <a:custGeom>
          <a:avLst/>
          <a:gdLst/>
          <a:ahLst/>
          <a:cxnLst/>
          <a:rect l="0" t="0" r="0" b="0"/>
          <a:pathLst>
            <a:path>
              <a:moveTo>
                <a:pt x="352555" y="693400"/>
              </a:moveTo>
              <a:arcTo wR="1745188" hR="1745188" stAng="13023719" swAng="6352562"/>
            </a:path>
          </a:pathLst>
        </a:custGeom>
        <a:noFill/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CD21C2-D856-4ECA-A405-98E8B4F6A448}">
      <dsp:nvSpPr>
        <dsp:cNvPr id="0" name=""/>
        <dsp:cNvSpPr/>
      </dsp:nvSpPr>
      <dsp:spPr>
        <a:xfrm>
          <a:off x="3508243" y="1098354"/>
          <a:ext cx="3166637" cy="2058314"/>
        </a:xfrm>
        <a:prstGeom prst="roundRect">
          <a:avLst/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Information about food and shopping venues from </a:t>
          </a:r>
          <a:r>
            <a:rPr lang="en-US" sz="1600" kern="1200">
              <a:hlinkClick xmlns:r="http://schemas.openxmlformats.org/officeDocument/2006/relationships" r:id="rId2"/>
            </a:rPr>
            <a:t>https://developer.foursquare.com/</a:t>
          </a:r>
          <a:endParaRPr lang="en-US" sz="1600" kern="1200"/>
        </a:p>
      </dsp:txBody>
      <dsp:txXfrm>
        <a:off x="3608722" y="1198833"/>
        <a:ext cx="2965679" cy="1857356"/>
      </dsp:txXfrm>
    </dsp:sp>
    <dsp:sp modelId="{9CA8B2FB-22FA-4CAD-8C9B-AD8930A372B4}">
      <dsp:nvSpPr>
        <dsp:cNvPr id="0" name=""/>
        <dsp:cNvSpPr/>
      </dsp:nvSpPr>
      <dsp:spPr>
        <a:xfrm>
          <a:off x="1601185" y="382323"/>
          <a:ext cx="3490376" cy="3490376"/>
        </a:xfrm>
        <a:custGeom>
          <a:avLst/>
          <a:gdLst/>
          <a:ahLst/>
          <a:cxnLst/>
          <a:rect l="0" t="0" r="0" b="0"/>
          <a:pathLst>
            <a:path>
              <a:moveTo>
                <a:pt x="3137820" y="2796975"/>
              </a:moveTo>
              <a:arcTo wR="1745188" hR="1745188" stAng="2223719" swAng="6352562"/>
            </a:path>
          </a:pathLst>
        </a:custGeom>
        <a:noFill/>
        <a:ln w="952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522966-4C92-4B70-B30D-0F01FD7A90F6}">
      <dsp:nvSpPr>
        <dsp:cNvPr id="0" name=""/>
        <dsp:cNvSpPr/>
      </dsp:nvSpPr>
      <dsp:spPr>
        <a:xfrm>
          <a:off x="0" y="3490041"/>
          <a:ext cx="1673187" cy="763535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997" tIns="156464" rIns="118997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Superimpose</a:t>
          </a:r>
        </a:p>
      </dsp:txBody>
      <dsp:txXfrm>
        <a:off x="0" y="3490041"/>
        <a:ext cx="1673187" cy="763535"/>
      </dsp:txXfrm>
    </dsp:sp>
    <dsp:sp modelId="{9E60E50C-DBDD-4E75-801C-4A70E89B3B56}">
      <dsp:nvSpPr>
        <dsp:cNvPr id="0" name=""/>
        <dsp:cNvSpPr/>
      </dsp:nvSpPr>
      <dsp:spPr>
        <a:xfrm>
          <a:off x="1673186" y="3490041"/>
          <a:ext cx="5019561" cy="76353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20" tIns="190500" rIns="101820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Superimpose cities on it using coordinates obtained from dataset</a:t>
          </a:r>
        </a:p>
      </dsp:txBody>
      <dsp:txXfrm>
        <a:off x="1673186" y="3490041"/>
        <a:ext cx="5019561" cy="763535"/>
      </dsp:txXfrm>
    </dsp:sp>
    <dsp:sp modelId="{EACD982C-CBF5-42C0-A170-EA3828B431A7}">
      <dsp:nvSpPr>
        <dsp:cNvPr id="0" name=""/>
        <dsp:cNvSpPr/>
      </dsp:nvSpPr>
      <dsp:spPr>
        <a:xfrm rot="10800000">
          <a:off x="0" y="2327176"/>
          <a:ext cx="1673187" cy="117431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1102852"/>
                <a:satOff val="-5923"/>
                <a:lumOff val="202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102852"/>
                <a:satOff val="-5923"/>
                <a:lumOff val="202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102852"/>
              <a:satOff val="-5923"/>
              <a:lumOff val="2026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997" tIns="156464" rIns="118997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</a:t>
          </a:r>
        </a:p>
      </dsp:txBody>
      <dsp:txXfrm rot="-10800000">
        <a:off x="0" y="2327176"/>
        <a:ext cx="1673187" cy="763306"/>
      </dsp:txXfrm>
    </dsp:sp>
    <dsp:sp modelId="{E388DAAD-0D44-4F47-8EA9-C8677FF43696}">
      <dsp:nvSpPr>
        <dsp:cNvPr id="0" name=""/>
        <dsp:cNvSpPr/>
      </dsp:nvSpPr>
      <dsp:spPr>
        <a:xfrm>
          <a:off x="1673186" y="2327176"/>
          <a:ext cx="5019561" cy="763306"/>
        </a:xfrm>
        <a:prstGeom prst="rect">
          <a:avLst/>
        </a:prstGeom>
        <a:solidFill>
          <a:schemeClr val="accent5">
            <a:tint val="40000"/>
            <a:alpha val="90000"/>
            <a:hueOff val="-1262909"/>
            <a:satOff val="-4566"/>
            <a:lumOff val="308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262909"/>
              <a:satOff val="-4566"/>
              <a:lumOff val="30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20" tIns="190500" rIns="101820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Use Geopy library to obtain coordinates of Washington county</a:t>
          </a:r>
        </a:p>
      </dsp:txBody>
      <dsp:txXfrm>
        <a:off x="1673186" y="2327176"/>
        <a:ext cx="5019561" cy="763306"/>
      </dsp:txXfrm>
    </dsp:sp>
    <dsp:sp modelId="{9390FD9B-4FB9-4610-8D30-645213285B11}">
      <dsp:nvSpPr>
        <dsp:cNvPr id="0" name=""/>
        <dsp:cNvSpPr/>
      </dsp:nvSpPr>
      <dsp:spPr>
        <a:xfrm rot="10800000">
          <a:off x="0" y="1164311"/>
          <a:ext cx="1673187" cy="117431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2205704"/>
                <a:satOff val="-11847"/>
                <a:lumOff val="40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205704"/>
                <a:satOff val="-11847"/>
                <a:lumOff val="40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2205704"/>
              <a:satOff val="-11847"/>
              <a:lumOff val="405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997" tIns="156464" rIns="118997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Create</a:t>
          </a:r>
        </a:p>
      </dsp:txBody>
      <dsp:txXfrm rot="-10800000">
        <a:off x="0" y="1164311"/>
        <a:ext cx="1673187" cy="763306"/>
      </dsp:txXfrm>
    </dsp:sp>
    <dsp:sp modelId="{C7E8D3B4-D668-4579-A825-193654639762}">
      <dsp:nvSpPr>
        <dsp:cNvPr id="0" name=""/>
        <dsp:cNvSpPr/>
      </dsp:nvSpPr>
      <dsp:spPr>
        <a:xfrm>
          <a:off x="1673186" y="1164311"/>
          <a:ext cx="5019561" cy="763306"/>
        </a:xfrm>
        <a:prstGeom prst="rect">
          <a:avLst/>
        </a:prstGeom>
        <a:solidFill>
          <a:schemeClr val="accent5">
            <a:tint val="40000"/>
            <a:alpha val="90000"/>
            <a:hueOff val="-2525817"/>
            <a:satOff val="-9133"/>
            <a:lumOff val="615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2525817"/>
              <a:satOff val="-9133"/>
              <a:lumOff val="61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20" tIns="190500" rIns="101820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Create developers account with API access at Foursquare</a:t>
          </a:r>
        </a:p>
      </dsp:txBody>
      <dsp:txXfrm>
        <a:off x="1673186" y="1164311"/>
        <a:ext cx="5019561" cy="763306"/>
      </dsp:txXfrm>
    </dsp:sp>
    <dsp:sp modelId="{6881AEF5-CAD1-475E-B3BB-BEA844C5DB49}">
      <dsp:nvSpPr>
        <dsp:cNvPr id="0" name=""/>
        <dsp:cNvSpPr/>
      </dsp:nvSpPr>
      <dsp:spPr>
        <a:xfrm rot="10800000">
          <a:off x="0" y="1446"/>
          <a:ext cx="1673187" cy="117431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8997" tIns="156464" rIns="118997" bIns="156464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Clean</a:t>
          </a:r>
        </a:p>
      </dsp:txBody>
      <dsp:txXfrm rot="-10800000">
        <a:off x="0" y="1446"/>
        <a:ext cx="1673187" cy="763306"/>
      </dsp:txXfrm>
    </dsp:sp>
    <dsp:sp modelId="{8DACDA1B-3153-47AC-8761-BA0AD1A3231C}">
      <dsp:nvSpPr>
        <dsp:cNvPr id="0" name=""/>
        <dsp:cNvSpPr/>
      </dsp:nvSpPr>
      <dsp:spPr>
        <a:xfrm>
          <a:off x="1673186" y="1446"/>
          <a:ext cx="5019561" cy="763306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820" tIns="190500" rIns="101820" bIns="19050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Clean dataset obtained from simplemaps</a:t>
          </a:r>
        </a:p>
      </dsp:txBody>
      <dsp:txXfrm>
        <a:off x="1673186" y="1446"/>
        <a:ext cx="5019561" cy="7633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416C80-D98A-4FB9-B9DD-C8553B788A1A}">
      <dsp:nvSpPr>
        <dsp:cNvPr id="0" name=""/>
        <dsp:cNvSpPr/>
      </dsp:nvSpPr>
      <dsp:spPr>
        <a:xfrm>
          <a:off x="0" y="3436519"/>
          <a:ext cx="1574074" cy="56378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948" tIns="149352" rIns="111948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Find</a:t>
          </a:r>
        </a:p>
      </dsp:txBody>
      <dsp:txXfrm>
        <a:off x="0" y="3436519"/>
        <a:ext cx="1574074" cy="563789"/>
      </dsp:txXfrm>
    </dsp:sp>
    <dsp:sp modelId="{6818A056-C32F-460F-A157-7A32BC9CB2B1}">
      <dsp:nvSpPr>
        <dsp:cNvPr id="0" name=""/>
        <dsp:cNvSpPr/>
      </dsp:nvSpPr>
      <dsp:spPr>
        <a:xfrm>
          <a:off x="1574074" y="3436519"/>
          <a:ext cx="4722222" cy="563789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789" tIns="165100" rIns="9578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Find cluster with maximum concentration of cities and food venues</a:t>
          </a:r>
        </a:p>
      </dsp:txBody>
      <dsp:txXfrm>
        <a:off x="1574074" y="3436519"/>
        <a:ext cx="4722222" cy="563789"/>
      </dsp:txXfrm>
    </dsp:sp>
    <dsp:sp modelId="{AFD58B4F-67C8-40E3-9503-FE2766D3EC7E}">
      <dsp:nvSpPr>
        <dsp:cNvPr id="0" name=""/>
        <dsp:cNvSpPr/>
      </dsp:nvSpPr>
      <dsp:spPr>
        <a:xfrm rot="10800000">
          <a:off x="0" y="2577867"/>
          <a:ext cx="1574074" cy="86710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827139"/>
            <a:satOff val="-4443"/>
            <a:lumOff val="1519"/>
            <a:alphaOff val="0"/>
          </a:schemeClr>
        </a:solidFill>
        <a:ln w="15875" cap="flat" cmpd="sng" algn="ctr">
          <a:solidFill>
            <a:schemeClr val="accent5">
              <a:hueOff val="-827139"/>
              <a:satOff val="-4443"/>
              <a:lumOff val="15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948" tIns="149352" rIns="111948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Run</a:t>
          </a:r>
        </a:p>
      </dsp:txBody>
      <dsp:txXfrm rot="-10800000">
        <a:off x="0" y="2577867"/>
        <a:ext cx="1574074" cy="563620"/>
      </dsp:txXfrm>
    </dsp:sp>
    <dsp:sp modelId="{E447418D-F339-4734-BE05-8FB9A8B8BAD2}">
      <dsp:nvSpPr>
        <dsp:cNvPr id="0" name=""/>
        <dsp:cNvSpPr/>
      </dsp:nvSpPr>
      <dsp:spPr>
        <a:xfrm>
          <a:off x="1574074" y="2577867"/>
          <a:ext cx="4722222" cy="563620"/>
        </a:xfrm>
        <a:prstGeom prst="rect">
          <a:avLst/>
        </a:prstGeom>
        <a:solidFill>
          <a:schemeClr val="accent5">
            <a:tint val="40000"/>
            <a:alpha val="90000"/>
            <a:hueOff val="-947181"/>
            <a:satOff val="-3425"/>
            <a:lumOff val="231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947181"/>
              <a:satOff val="-3425"/>
              <a:lumOff val="2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789" tIns="165100" rIns="9578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Run K means clustering ML algorithm to group cities to 8 clusters</a:t>
          </a:r>
        </a:p>
      </dsp:txBody>
      <dsp:txXfrm>
        <a:off x="1574074" y="2577867"/>
        <a:ext cx="4722222" cy="563620"/>
      </dsp:txXfrm>
    </dsp:sp>
    <dsp:sp modelId="{33AA6472-67D6-4846-B3ED-10B102C21CF7}">
      <dsp:nvSpPr>
        <dsp:cNvPr id="0" name=""/>
        <dsp:cNvSpPr/>
      </dsp:nvSpPr>
      <dsp:spPr>
        <a:xfrm rot="10800000">
          <a:off x="0" y="1719216"/>
          <a:ext cx="1574074" cy="86710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1654278"/>
            <a:satOff val="-8885"/>
            <a:lumOff val="3039"/>
            <a:alphaOff val="0"/>
          </a:schemeClr>
        </a:solidFill>
        <a:ln w="15875" cap="flat" cmpd="sng" algn="ctr">
          <a:solidFill>
            <a:schemeClr val="accent5">
              <a:hueOff val="-1654278"/>
              <a:satOff val="-8885"/>
              <a:lumOff val="30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948" tIns="149352" rIns="111948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Rank</a:t>
          </a:r>
        </a:p>
      </dsp:txBody>
      <dsp:txXfrm rot="-10800000">
        <a:off x="0" y="1719216"/>
        <a:ext cx="1574074" cy="563620"/>
      </dsp:txXfrm>
    </dsp:sp>
    <dsp:sp modelId="{77DDB1A5-3127-428D-A3FF-844E4DCDFB11}">
      <dsp:nvSpPr>
        <dsp:cNvPr id="0" name=""/>
        <dsp:cNvSpPr/>
      </dsp:nvSpPr>
      <dsp:spPr>
        <a:xfrm>
          <a:off x="1574074" y="1719216"/>
          <a:ext cx="4722222" cy="563620"/>
        </a:xfrm>
        <a:prstGeom prst="rect">
          <a:avLst/>
        </a:prstGeom>
        <a:solidFill>
          <a:schemeClr val="accent5">
            <a:tint val="40000"/>
            <a:alpha val="90000"/>
            <a:hueOff val="-1894363"/>
            <a:satOff val="-6849"/>
            <a:lumOff val="462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1894363"/>
              <a:satOff val="-6849"/>
              <a:lumOff val="46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789" tIns="165100" rIns="9578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Rank least common food venues for each city</a:t>
          </a:r>
        </a:p>
      </dsp:txBody>
      <dsp:txXfrm>
        <a:off x="1574074" y="1719216"/>
        <a:ext cx="4722222" cy="563620"/>
      </dsp:txXfrm>
    </dsp:sp>
    <dsp:sp modelId="{A97097A9-287A-41E0-AD37-304656FC6B98}">
      <dsp:nvSpPr>
        <dsp:cNvPr id="0" name=""/>
        <dsp:cNvSpPr/>
      </dsp:nvSpPr>
      <dsp:spPr>
        <a:xfrm rot="10800000">
          <a:off x="0" y="860564"/>
          <a:ext cx="1574074" cy="86710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2481417"/>
            <a:satOff val="-13328"/>
            <a:lumOff val="4558"/>
            <a:alphaOff val="0"/>
          </a:schemeClr>
        </a:solidFill>
        <a:ln w="15875" cap="flat" cmpd="sng" algn="ctr">
          <a:solidFill>
            <a:schemeClr val="accent5">
              <a:hueOff val="-2481417"/>
              <a:satOff val="-13328"/>
              <a:lumOff val="455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948" tIns="149352" rIns="111948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Drop out</a:t>
          </a:r>
        </a:p>
      </dsp:txBody>
      <dsp:txXfrm rot="-10800000">
        <a:off x="0" y="860564"/>
        <a:ext cx="1574074" cy="563620"/>
      </dsp:txXfrm>
    </dsp:sp>
    <dsp:sp modelId="{AFA2A5E3-CCBD-43D4-8B2C-C952376D7B70}">
      <dsp:nvSpPr>
        <dsp:cNvPr id="0" name=""/>
        <dsp:cNvSpPr/>
      </dsp:nvSpPr>
      <dsp:spPr>
        <a:xfrm>
          <a:off x="1574074" y="860564"/>
          <a:ext cx="4722222" cy="563620"/>
        </a:xfrm>
        <a:prstGeom prst="rect">
          <a:avLst/>
        </a:prstGeom>
        <a:solidFill>
          <a:schemeClr val="accent5">
            <a:tint val="40000"/>
            <a:alpha val="90000"/>
            <a:hueOff val="-2841544"/>
            <a:satOff val="-10274"/>
            <a:lumOff val="692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2841544"/>
              <a:satOff val="-10274"/>
              <a:lumOff val="69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789" tIns="165100" rIns="9578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Drop out cities without food venues</a:t>
          </a:r>
        </a:p>
      </dsp:txBody>
      <dsp:txXfrm>
        <a:off x="1574074" y="860564"/>
        <a:ext cx="4722222" cy="563620"/>
      </dsp:txXfrm>
    </dsp:sp>
    <dsp:sp modelId="{10B3BD35-CB5D-4679-B54E-5E9AF79DA172}">
      <dsp:nvSpPr>
        <dsp:cNvPr id="0" name=""/>
        <dsp:cNvSpPr/>
      </dsp:nvSpPr>
      <dsp:spPr>
        <a:xfrm rot="10800000">
          <a:off x="0" y="1913"/>
          <a:ext cx="1574074" cy="867108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1948" tIns="149352" rIns="111948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Obtain</a:t>
          </a:r>
        </a:p>
      </dsp:txBody>
      <dsp:txXfrm rot="-10800000">
        <a:off x="0" y="1913"/>
        <a:ext cx="1574074" cy="563620"/>
      </dsp:txXfrm>
    </dsp:sp>
    <dsp:sp modelId="{384AEC55-7177-44D0-99BB-716A8657CC3B}">
      <dsp:nvSpPr>
        <dsp:cNvPr id="0" name=""/>
        <dsp:cNvSpPr/>
      </dsp:nvSpPr>
      <dsp:spPr>
        <a:xfrm>
          <a:off x="1574074" y="1913"/>
          <a:ext cx="4722222" cy="563620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789" tIns="165100" rIns="95789" bIns="16510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Obtain food venues from foursquare in cities of Washington county</a:t>
          </a:r>
        </a:p>
      </dsp:txBody>
      <dsp:txXfrm>
        <a:off x="1574074" y="1913"/>
        <a:ext cx="4722222" cy="56362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1BFA0E-D22E-4B06-8410-C8A37FD73238}">
      <dsp:nvSpPr>
        <dsp:cNvPr id="0" name=""/>
        <dsp:cNvSpPr/>
      </dsp:nvSpPr>
      <dsp:spPr>
        <a:xfrm>
          <a:off x="0" y="3562575"/>
          <a:ext cx="2564526" cy="46758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Find</a:t>
          </a:r>
        </a:p>
      </dsp:txBody>
      <dsp:txXfrm>
        <a:off x="0" y="3562575"/>
        <a:ext cx="2564526" cy="467586"/>
      </dsp:txXfrm>
    </dsp:sp>
    <dsp:sp modelId="{2FD6897E-1406-4499-BA2C-8CD9F7F4289F}">
      <dsp:nvSpPr>
        <dsp:cNvPr id="0" name=""/>
        <dsp:cNvSpPr/>
      </dsp:nvSpPr>
      <dsp:spPr>
        <a:xfrm>
          <a:off x="2564526" y="3562575"/>
          <a:ext cx="7693580" cy="46758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Find cluster with maximum concentration of cities and shopping centers</a:t>
          </a:r>
        </a:p>
      </dsp:txBody>
      <dsp:txXfrm>
        <a:off x="2564526" y="3562575"/>
        <a:ext cx="7693580" cy="467586"/>
      </dsp:txXfrm>
    </dsp:sp>
    <dsp:sp modelId="{28929C0A-220B-4B71-B680-672333719CBB}">
      <dsp:nvSpPr>
        <dsp:cNvPr id="0" name=""/>
        <dsp:cNvSpPr/>
      </dsp:nvSpPr>
      <dsp:spPr>
        <a:xfrm rot="10800000">
          <a:off x="0" y="2850441"/>
          <a:ext cx="2564526" cy="719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661711"/>
            <a:satOff val="-3554"/>
            <a:lumOff val="1216"/>
            <a:alphaOff val="0"/>
          </a:schemeClr>
        </a:solidFill>
        <a:ln w="15875" cap="flat" cmpd="sng" algn="ctr">
          <a:solidFill>
            <a:schemeClr val="accent5">
              <a:hueOff val="-661711"/>
              <a:satOff val="-3554"/>
              <a:lumOff val="121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Run</a:t>
          </a:r>
        </a:p>
      </dsp:txBody>
      <dsp:txXfrm rot="-10800000">
        <a:off x="0" y="2850441"/>
        <a:ext cx="2564526" cy="467445"/>
      </dsp:txXfrm>
    </dsp:sp>
    <dsp:sp modelId="{6A9362BF-4DE2-4E32-9F22-0E9402E25526}">
      <dsp:nvSpPr>
        <dsp:cNvPr id="0" name=""/>
        <dsp:cNvSpPr/>
      </dsp:nvSpPr>
      <dsp:spPr>
        <a:xfrm>
          <a:off x="2564526" y="2850441"/>
          <a:ext cx="7693580" cy="467445"/>
        </a:xfrm>
        <a:prstGeom prst="rect">
          <a:avLst/>
        </a:prstGeom>
        <a:solidFill>
          <a:schemeClr val="accent5">
            <a:tint val="40000"/>
            <a:alpha val="90000"/>
            <a:hueOff val="-757745"/>
            <a:satOff val="-2740"/>
            <a:lumOff val="185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757745"/>
              <a:satOff val="-2740"/>
              <a:lumOff val="18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Run K means clustering ML algorithm to group cities to 8 clusters</a:t>
          </a:r>
        </a:p>
      </dsp:txBody>
      <dsp:txXfrm>
        <a:off x="2564526" y="2850441"/>
        <a:ext cx="7693580" cy="467445"/>
      </dsp:txXfrm>
    </dsp:sp>
    <dsp:sp modelId="{AF1930EA-9302-4228-A66C-D60F622D7CD9}">
      <dsp:nvSpPr>
        <dsp:cNvPr id="0" name=""/>
        <dsp:cNvSpPr/>
      </dsp:nvSpPr>
      <dsp:spPr>
        <a:xfrm rot="10800000">
          <a:off x="0" y="2138308"/>
          <a:ext cx="2564526" cy="719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1323423"/>
            <a:satOff val="-7108"/>
            <a:lumOff val="2431"/>
            <a:alphaOff val="0"/>
          </a:schemeClr>
        </a:solidFill>
        <a:ln w="15875" cap="flat" cmpd="sng" algn="ctr">
          <a:solidFill>
            <a:schemeClr val="accent5">
              <a:hueOff val="-1323423"/>
              <a:satOff val="-7108"/>
              <a:lumOff val="243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Keep</a:t>
          </a:r>
        </a:p>
      </dsp:txBody>
      <dsp:txXfrm rot="-10800000">
        <a:off x="0" y="2138308"/>
        <a:ext cx="2564526" cy="467445"/>
      </dsp:txXfrm>
    </dsp:sp>
    <dsp:sp modelId="{38C3FC78-E195-4E38-9464-4F40EBFD3B5B}">
      <dsp:nvSpPr>
        <dsp:cNvPr id="0" name=""/>
        <dsp:cNvSpPr/>
      </dsp:nvSpPr>
      <dsp:spPr>
        <a:xfrm>
          <a:off x="2564526" y="2138308"/>
          <a:ext cx="7693580" cy="467445"/>
        </a:xfrm>
        <a:prstGeom prst="rect">
          <a:avLst/>
        </a:prstGeom>
        <a:solidFill>
          <a:schemeClr val="accent5">
            <a:tint val="40000"/>
            <a:alpha val="90000"/>
            <a:hueOff val="-1515490"/>
            <a:satOff val="-5480"/>
            <a:lumOff val="369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1515490"/>
              <a:satOff val="-5480"/>
              <a:lumOff val="36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Keep the top 10 most frequent shopping centers for each city</a:t>
          </a:r>
        </a:p>
      </dsp:txBody>
      <dsp:txXfrm>
        <a:off x="2564526" y="2138308"/>
        <a:ext cx="7693580" cy="467445"/>
      </dsp:txXfrm>
    </dsp:sp>
    <dsp:sp modelId="{B5FAC480-03D2-4568-AB49-10C4947C9F39}">
      <dsp:nvSpPr>
        <dsp:cNvPr id="0" name=""/>
        <dsp:cNvSpPr/>
      </dsp:nvSpPr>
      <dsp:spPr>
        <a:xfrm rot="10800000">
          <a:off x="0" y="1426174"/>
          <a:ext cx="2564526" cy="719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1985134"/>
            <a:satOff val="-10662"/>
            <a:lumOff val="3647"/>
            <a:alphaOff val="0"/>
          </a:schemeClr>
        </a:solidFill>
        <a:ln w="15875" cap="flat" cmpd="sng" algn="ctr">
          <a:solidFill>
            <a:schemeClr val="accent5">
              <a:hueOff val="-1985134"/>
              <a:satOff val="-10662"/>
              <a:lumOff val="3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Rank</a:t>
          </a:r>
        </a:p>
      </dsp:txBody>
      <dsp:txXfrm rot="-10800000">
        <a:off x="0" y="1426174"/>
        <a:ext cx="2564526" cy="467445"/>
      </dsp:txXfrm>
    </dsp:sp>
    <dsp:sp modelId="{CF25FC55-32DE-4A5C-AB92-4A4629367887}">
      <dsp:nvSpPr>
        <dsp:cNvPr id="0" name=""/>
        <dsp:cNvSpPr/>
      </dsp:nvSpPr>
      <dsp:spPr>
        <a:xfrm>
          <a:off x="2564526" y="1426174"/>
          <a:ext cx="7693580" cy="467445"/>
        </a:xfrm>
        <a:prstGeom prst="rect">
          <a:avLst/>
        </a:prstGeom>
        <a:solidFill>
          <a:schemeClr val="accent5">
            <a:tint val="40000"/>
            <a:alpha val="90000"/>
            <a:hueOff val="-2273236"/>
            <a:satOff val="-8219"/>
            <a:lumOff val="554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2273236"/>
              <a:satOff val="-8219"/>
              <a:lumOff val="55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Rank most common shopping centers for each city</a:t>
          </a:r>
        </a:p>
      </dsp:txBody>
      <dsp:txXfrm>
        <a:off x="2564526" y="1426174"/>
        <a:ext cx="7693580" cy="467445"/>
      </dsp:txXfrm>
    </dsp:sp>
    <dsp:sp modelId="{26F874D7-FE46-497A-9CE0-91B1F506959E}">
      <dsp:nvSpPr>
        <dsp:cNvPr id="0" name=""/>
        <dsp:cNvSpPr/>
      </dsp:nvSpPr>
      <dsp:spPr>
        <a:xfrm rot="10800000">
          <a:off x="0" y="714040"/>
          <a:ext cx="2564526" cy="719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2646845"/>
            <a:satOff val="-14216"/>
            <a:lumOff val="4862"/>
            <a:alphaOff val="0"/>
          </a:schemeClr>
        </a:solidFill>
        <a:ln w="15875" cap="flat" cmpd="sng" algn="ctr">
          <a:solidFill>
            <a:schemeClr val="accent5">
              <a:hueOff val="-2646845"/>
              <a:satOff val="-14216"/>
              <a:lumOff val="486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Drop out</a:t>
          </a:r>
        </a:p>
      </dsp:txBody>
      <dsp:txXfrm rot="-10800000">
        <a:off x="0" y="714040"/>
        <a:ext cx="2564526" cy="467445"/>
      </dsp:txXfrm>
    </dsp:sp>
    <dsp:sp modelId="{66210BA0-1BA3-450A-9415-4A091F479DBE}">
      <dsp:nvSpPr>
        <dsp:cNvPr id="0" name=""/>
        <dsp:cNvSpPr/>
      </dsp:nvSpPr>
      <dsp:spPr>
        <a:xfrm>
          <a:off x="2564526" y="714040"/>
          <a:ext cx="7693580" cy="467445"/>
        </a:xfrm>
        <a:prstGeom prst="rect">
          <a:avLst/>
        </a:prstGeom>
        <a:solidFill>
          <a:schemeClr val="accent5">
            <a:tint val="40000"/>
            <a:alpha val="90000"/>
            <a:hueOff val="-3030981"/>
            <a:satOff val="-10959"/>
            <a:lumOff val="738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3030981"/>
              <a:satOff val="-10959"/>
              <a:lumOff val="7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Drop out cities without shopping centers</a:t>
          </a:r>
        </a:p>
      </dsp:txBody>
      <dsp:txXfrm>
        <a:off x="2564526" y="714040"/>
        <a:ext cx="7693580" cy="467445"/>
      </dsp:txXfrm>
    </dsp:sp>
    <dsp:sp modelId="{8B2AAC4F-2019-45B6-B059-A412A7E1EF10}">
      <dsp:nvSpPr>
        <dsp:cNvPr id="0" name=""/>
        <dsp:cNvSpPr/>
      </dsp:nvSpPr>
      <dsp:spPr>
        <a:xfrm rot="10800000">
          <a:off x="0" y="1907"/>
          <a:ext cx="2564526" cy="719147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solidFill>
          <a:schemeClr val="accent5">
            <a:hueOff val="-3308557"/>
            <a:satOff val="-17770"/>
            <a:lumOff val="6078"/>
            <a:alphaOff val="0"/>
          </a:schemeClr>
        </a:solidFill>
        <a:ln w="1587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389" tIns="120904" rIns="182389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Obtain</a:t>
          </a:r>
        </a:p>
      </dsp:txBody>
      <dsp:txXfrm rot="-10800000">
        <a:off x="0" y="1907"/>
        <a:ext cx="2564526" cy="467445"/>
      </dsp:txXfrm>
    </dsp:sp>
    <dsp:sp modelId="{8DAE0908-2FD3-49D5-A85E-3B9A8FBC30D3}">
      <dsp:nvSpPr>
        <dsp:cNvPr id="0" name=""/>
        <dsp:cNvSpPr/>
      </dsp:nvSpPr>
      <dsp:spPr>
        <a:xfrm>
          <a:off x="2564526" y="1907"/>
          <a:ext cx="7693580" cy="467445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1587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062" tIns="152400" rIns="156062" bIns="15240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Obtain shopping centers from foursquare in cities of Washington county</a:t>
          </a:r>
        </a:p>
      </dsp:txBody>
      <dsp:txXfrm>
        <a:off x="2564526" y="1907"/>
        <a:ext cx="7693580" cy="4674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93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85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11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01124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923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273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884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545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688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32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42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55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106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70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723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07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7F39-A2C4-43AA-A024-0FA8EF209FE2}" type="datetimeFigureOut">
              <a:rPr lang="en-US" smtClean="0"/>
              <a:t>1/25/2019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FE6A70-A25F-47EC-A657-8916C5BA60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387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Rectangle 80">
            <a:extLst>
              <a:ext uri="{FF2B5EF4-FFF2-40B4-BE49-F238E27FC236}">
                <a16:creationId xmlns:a16="http://schemas.microsoft.com/office/drawing/2014/main" id="{4D6A640B-6684-4338-9199-6EE758735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5BAB052D-92E4-4715-895B-E42323075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305051" cy="6858001"/>
            <a:chOff x="0" y="0"/>
            <a:chExt cx="2305051" cy="6858001"/>
          </a:xfrm>
          <a:solidFill>
            <a:schemeClr val="bg2">
              <a:lumMod val="60000"/>
              <a:lumOff val="40000"/>
              <a:alpha val="60000"/>
            </a:schemeClr>
          </a:solidFill>
          <a:effectLst/>
        </p:grpSpPr>
        <p:sp>
          <p:nvSpPr>
            <p:cNvPr id="84" name="Rectangle 5">
              <a:extLst>
                <a:ext uri="{FF2B5EF4-FFF2-40B4-BE49-F238E27FC236}">
                  <a16:creationId xmlns:a16="http://schemas.microsoft.com/office/drawing/2014/main" id="{F9792D54-14D4-44D6-A491-DEA72C26C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D3CB19E7-637B-4FA1-B5E7-E35CF50AD3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7">
              <a:extLst>
                <a:ext uri="{FF2B5EF4-FFF2-40B4-BE49-F238E27FC236}">
                  <a16:creationId xmlns:a16="http://schemas.microsoft.com/office/drawing/2014/main" id="{B8CED72B-CBE7-450E-BE7C-247E884393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Rectangle 8">
              <a:extLst>
                <a:ext uri="{FF2B5EF4-FFF2-40B4-BE49-F238E27FC236}">
                  <a16:creationId xmlns:a16="http://schemas.microsoft.com/office/drawing/2014/main" id="{3BBD7465-3665-40AE-98E8-F8503EE20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8" name="Freeform 9">
              <a:extLst>
                <a:ext uri="{FF2B5EF4-FFF2-40B4-BE49-F238E27FC236}">
                  <a16:creationId xmlns:a16="http://schemas.microsoft.com/office/drawing/2014/main" id="{86CB6F49-3080-4A29-860D-F8F1AC4AC3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0">
              <a:extLst>
                <a:ext uri="{FF2B5EF4-FFF2-40B4-BE49-F238E27FC236}">
                  <a16:creationId xmlns:a16="http://schemas.microsoft.com/office/drawing/2014/main" id="{EA3A8EBB-EC1C-42C6-B409-E065ACD0EF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0F0AAA08-BD9A-4F88-A60C-F2ECB84CE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2">
              <a:extLst>
                <a:ext uri="{FF2B5EF4-FFF2-40B4-BE49-F238E27FC236}">
                  <a16:creationId xmlns:a16="http://schemas.microsoft.com/office/drawing/2014/main" id="{44ACFC6E-01EE-4A01-8C39-0C4BC6B4EF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3">
              <a:extLst>
                <a:ext uri="{FF2B5EF4-FFF2-40B4-BE49-F238E27FC236}">
                  <a16:creationId xmlns:a16="http://schemas.microsoft.com/office/drawing/2014/main" id="{DDE8B861-702A-45C6-A7C5-D20764B55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4">
              <a:extLst>
                <a:ext uri="{FF2B5EF4-FFF2-40B4-BE49-F238E27FC236}">
                  <a16:creationId xmlns:a16="http://schemas.microsoft.com/office/drawing/2014/main" id="{28DFAFFC-4BAC-4606-8F45-47284ED21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15">
              <a:extLst>
                <a:ext uri="{FF2B5EF4-FFF2-40B4-BE49-F238E27FC236}">
                  <a16:creationId xmlns:a16="http://schemas.microsoft.com/office/drawing/2014/main" id="{B141C913-8CB4-4E5B-B684-BD40367775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6">
              <a:extLst>
                <a:ext uri="{FF2B5EF4-FFF2-40B4-BE49-F238E27FC236}">
                  <a16:creationId xmlns:a16="http://schemas.microsoft.com/office/drawing/2014/main" id="{81E80ADE-DC6D-491B-BAC4-A90D44FD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7">
              <a:extLst>
                <a:ext uri="{FF2B5EF4-FFF2-40B4-BE49-F238E27FC236}">
                  <a16:creationId xmlns:a16="http://schemas.microsoft.com/office/drawing/2014/main" id="{4A425A61-47B5-41CA-A1D6-21C358B89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8">
              <a:extLst>
                <a:ext uri="{FF2B5EF4-FFF2-40B4-BE49-F238E27FC236}">
                  <a16:creationId xmlns:a16="http://schemas.microsoft.com/office/drawing/2014/main" id="{B44D4532-40A1-4CEB-8A1C-711180D58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9">
              <a:extLst>
                <a:ext uri="{FF2B5EF4-FFF2-40B4-BE49-F238E27FC236}">
                  <a16:creationId xmlns:a16="http://schemas.microsoft.com/office/drawing/2014/main" id="{31056221-3B7D-4E0B-A366-3E03523EF5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0">
              <a:extLst>
                <a:ext uri="{FF2B5EF4-FFF2-40B4-BE49-F238E27FC236}">
                  <a16:creationId xmlns:a16="http://schemas.microsoft.com/office/drawing/2014/main" id="{0F4CE988-2CA1-4875-8419-BC9914E7A9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1">
              <a:extLst>
                <a:ext uri="{FF2B5EF4-FFF2-40B4-BE49-F238E27FC236}">
                  <a16:creationId xmlns:a16="http://schemas.microsoft.com/office/drawing/2014/main" id="{D5E11DED-8522-4839-A2C5-9D64FBB03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2">
              <a:extLst>
                <a:ext uri="{FF2B5EF4-FFF2-40B4-BE49-F238E27FC236}">
                  <a16:creationId xmlns:a16="http://schemas.microsoft.com/office/drawing/2014/main" id="{3A1EE55C-F160-4A56-ABFE-5EE18FE21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3">
              <a:extLst>
                <a:ext uri="{FF2B5EF4-FFF2-40B4-BE49-F238E27FC236}">
                  <a16:creationId xmlns:a16="http://schemas.microsoft.com/office/drawing/2014/main" id="{519A9CFB-FBD5-4742-9228-976E852B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4">
              <a:extLst>
                <a:ext uri="{FF2B5EF4-FFF2-40B4-BE49-F238E27FC236}">
                  <a16:creationId xmlns:a16="http://schemas.microsoft.com/office/drawing/2014/main" id="{E808A3F5-6663-49E0-B6BB-AFBBCD50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25">
              <a:extLst>
                <a:ext uri="{FF2B5EF4-FFF2-40B4-BE49-F238E27FC236}">
                  <a16:creationId xmlns:a16="http://schemas.microsoft.com/office/drawing/2014/main" id="{33A492F1-3A43-47FE-8E3E-4BF2B78649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6">
              <a:extLst>
                <a:ext uri="{FF2B5EF4-FFF2-40B4-BE49-F238E27FC236}">
                  <a16:creationId xmlns:a16="http://schemas.microsoft.com/office/drawing/2014/main" id="{2ED7DF23-0B1F-4E17-8EC2-1B74D318FB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27">
              <a:extLst>
                <a:ext uri="{FF2B5EF4-FFF2-40B4-BE49-F238E27FC236}">
                  <a16:creationId xmlns:a16="http://schemas.microsoft.com/office/drawing/2014/main" id="{FE1204BD-7481-4989-957D-B61AEA964A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28">
              <a:extLst>
                <a:ext uri="{FF2B5EF4-FFF2-40B4-BE49-F238E27FC236}">
                  <a16:creationId xmlns:a16="http://schemas.microsoft.com/office/drawing/2014/main" id="{DD3C5673-1874-477D-AE35-B37A91974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9">
              <a:extLst>
                <a:ext uri="{FF2B5EF4-FFF2-40B4-BE49-F238E27FC236}">
                  <a16:creationId xmlns:a16="http://schemas.microsoft.com/office/drawing/2014/main" id="{DA963A0C-386F-4A9E-89E8-67081094B9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0">
              <a:extLst>
                <a:ext uri="{FF2B5EF4-FFF2-40B4-BE49-F238E27FC236}">
                  <a16:creationId xmlns:a16="http://schemas.microsoft.com/office/drawing/2014/main" id="{D527BB52-D4EE-4CAA-A8A0-53A27DC7F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1">
              <a:extLst>
                <a:ext uri="{FF2B5EF4-FFF2-40B4-BE49-F238E27FC236}">
                  <a16:creationId xmlns:a16="http://schemas.microsoft.com/office/drawing/2014/main" id="{2A037511-5E0A-4293-81AB-28C5DC96BF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2">
              <a:extLst>
                <a:ext uri="{FF2B5EF4-FFF2-40B4-BE49-F238E27FC236}">
                  <a16:creationId xmlns:a16="http://schemas.microsoft.com/office/drawing/2014/main" id="{42A7FE1C-EF14-483B-B5FC-FDC150282A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33">
              <a:extLst>
                <a:ext uri="{FF2B5EF4-FFF2-40B4-BE49-F238E27FC236}">
                  <a16:creationId xmlns:a16="http://schemas.microsoft.com/office/drawing/2014/main" id="{45A82D49-825B-47BC-8622-A1D54C5C2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34">
              <a:extLst>
                <a:ext uri="{FF2B5EF4-FFF2-40B4-BE49-F238E27FC236}">
                  <a16:creationId xmlns:a16="http://schemas.microsoft.com/office/drawing/2014/main" id="{039D74A5-B4AF-4800-B941-E5F8CD44E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35">
              <a:extLst>
                <a:ext uri="{FF2B5EF4-FFF2-40B4-BE49-F238E27FC236}">
                  <a16:creationId xmlns:a16="http://schemas.microsoft.com/office/drawing/2014/main" id="{70B5D059-1472-474F-BDE6-881B5D1CD7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6">
              <a:extLst>
                <a:ext uri="{FF2B5EF4-FFF2-40B4-BE49-F238E27FC236}">
                  <a16:creationId xmlns:a16="http://schemas.microsoft.com/office/drawing/2014/main" id="{736D79CC-81E0-4C87-ABAC-58197ADBDA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7">
              <a:extLst>
                <a:ext uri="{FF2B5EF4-FFF2-40B4-BE49-F238E27FC236}">
                  <a16:creationId xmlns:a16="http://schemas.microsoft.com/office/drawing/2014/main" id="{7E72BA97-1228-4006-B095-8D9FB45FB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38">
              <a:extLst>
                <a:ext uri="{FF2B5EF4-FFF2-40B4-BE49-F238E27FC236}">
                  <a16:creationId xmlns:a16="http://schemas.microsoft.com/office/drawing/2014/main" id="{36FA3A99-37FB-4B03-A810-425BC9B379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2E45B959-2AD5-4FE4-BF6A-4F011011C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0">
              <a:extLst>
                <a:ext uri="{FF2B5EF4-FFF2-40B4-BE49-F238E27FC236}">
                  <a16:creationId xmlns:a16="http://schemas.microsoft.com/office/drawing/2014/main" id="{CEE29A17-924F-4EED-A18C-E6A0137E52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1">
              <a:extLst>
                <a:ext uri="{FF2B5EF4-FFF2-40B4-BE49-F238E27FC236}">
                  <a16:creationId xmlns:a16="http://schemas.microsoft.com/office/drawing/2014/main" id="{EFB8BDF1-3A59-4EE5-BFAB-4F4B301E37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2">
              <a:extLst>
                <a:ext uri="{FF2B5EF4-FFF2-40B4-BE49-F238E27FC236}">
                  <a16:creationId xmlns:a16="http://schemas.microsoft.com/office/drawing/2014/main" id="{8F94E417-93B4-4071-A6D1-AE66CA682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3">
              <a:extLst>
                <a:ext uri="{FF2B5EF4-FFF2-40B4-BE49-F238E27FC236}">
                  <a16:creationId xmlns:a16="http://schemas.microsoft.com/office/drawing/2014/main" id="{A18F44A8-385D-4EB4-A013-7EB252A27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4">
              <a:extLst>
                <a:ext uri="{FF2B5EF4-FFF2-40B4-BE49-F238E27FC236}">
                  <a16:creationId xmlns:a16="http://schemas.microsoft.com/office/drawing/2014/main" id="{B25FB320-9784-4EA9-B1AE-3BF9106E6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Rectangle 45">
              <a:extLst>
                <a:ext uri="{FF2B5EF4-FFF2-40B4-BE49-F238E27FC236}">
                  <a16:creationId xmlns:a16="http://schemas.microsoft.com/office/drawing/2014/main" id="{C9EB05E6-5BE4-4EE1-9F0C-E8B57B362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5" name="Freeform 46">
              <a:extLst>
                <a:ext uri="{FF2B5EF4-FFF2-40B4-BE49-F238E27FC236}">
                  <a16:creationId xmlns:a16="http://schemas.microsoft.com/office/drawing/2014/main" id="{C66CAA98-15DB-4EF7-B2CA-54F523A3C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47">
              <a:extLst>
                <a:ext uri="{FF2B5EF4-FFF2-40B4-BE49-F238E27FC236}">
                  <a16:creationId xmlns:a16="http://schemas.microsoft.com/office/drawing/2014/main" id="{7A30C330-EB27-4D08-82D2-7311A8505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8">
              <a:extLst>
                <a:ext uri="{FF2B5EF4-FFF2-40B4-BE49-F238E27FC236}">
                  <a16:creationId xmlns:a16="http://schemas.microsoft.com/office/drawing/2014/main" id="{285C54D0-DCD8-43CD-AE6D-00487565C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49">
              <a:extLst>
                <a:ext uri="{FF2B5EF4-FFF2-40B4-BE49-F238E27FC236}">
                  <a16:creationId xmlns:a16="http://schemas.microsoft.com/office/drawing/2014/main" id="{BC525C34-0A4A-4042-8FA3-F64A115AE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0">
              <a:extLst>
                <a:ext uri="{FF2B5EF4-FFF2-40B4-BE49-F238E27FC236}">
                  <a16:creationId xmlns:a16="http://schemas.microsoft.com/office/drawing/2014/main" id="{870751A2-DBE9-4631-86D3-800E77491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1">
              <a:extLst>
                <a:ext uri="{FF2B5EF4-FFF2-40B4-BE49-F238E27FC236}">
                  <a16:creationId xmlns:a16="http://schemas.microsoft.com/office/drawing/2014/main" id="{ED6D7806-3E23-488D-80ED-281D3DA72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2">
              <a:extLst>
                <a:ext uri="{FF2B5EF4-FFF2-40B4-BE49-F238E27FC236}">
                  <a16:creationId xmlns:a16="http://schemas.microsoft.com/office/drawing/2014/main" id="{170E0895-F9C9-44BA-AF81-F7938C7E4F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3">
              <a:extLst>
                <a:ext uri="{FF2B5EF4-FFF2-40B4-BE49-F238E27FC236}">
                  <a16:creationId xmlns:a16="http://schemas.microsoft.com/office/drawing/2014/main" id="{75AD3DD3-BD4A-4DD9-9AC1-C60E34174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54">
              <a:extLst>
                <a:ext uri="{FF2B5EF4-FFF2-40B4-BE49-F238E27FC236}">
                  <a16:creationId xmlns:a16="http://schemas.microsoft.com/office/drawing/2014/main" id="{D047B55E-0847-4696-8101-A643C3C7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CB3EF1DB-37BD-463B-A542-7AA57DC9F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95D0E013-2F18-4248-9D83-3BFF25A05C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E7D95722-3A1F-4917-8C16-D4D409941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58">
              <a:extLst>
                <a:ext uri="{FF2B5EF4-FFF2-40B4-BE49-F238E27FC236}">
                  <a16:creationId xmlns:a16="http://schemas.microsoft.com/office/drawing/2014/main" id="{A54912BE-A961-4720-992C-09A2D13DE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xmlns:p14="http://schemas.microsoft.com/office/powerpoint/2010/main" xmlns:a16="http://schemas.microsoft.com/office/drawing/2014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139" name="Round Diagonal Corner Rectangle 7">
            <a:extLst>
              <a:ext uri="{FF2B5EF4-FFF2-40B4-BE49-F238E27FC236}">
                <a16:creationId xmlns:a16="http://schemas.microsoft.com/office/drawing/2014/main" id="{FF5E4228-419E-44B9-B090-94A9540E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079" y="0"/>
            <a:ext cx="8132922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C3EBA7-610A-4130-8B75-F8879F8313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54296" y="963613"/>
            <a:ext cx="6013703" cy="4149724"/>
          </a:xfrm>
        </p:spPr>
        <p:txBody>
          <a:bodyPr anchor="ctr">
            <a:normAutofit/>
          </a:bodyPr>
          <a:lstStyle/>
          <a:p>
            <a:r>
              <a:rPr lang="en-US" sz="6000"/>
              <a:t>Restaurant for Washington county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EB4F74-A773-4793-9F7B-1FFC8C43B7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0571" y="963612"/>
            <a:ext cx="2502269" cy="4149725"/>
          </a:xfrm>
        </p:spPr>
        <p:txBody>
          <a:bodyPr anchor="ctr">
            <a:normAutofit/>
          </a:bodyPr>
          <a:lstStyle/>
          <a:p>
            <a:pPr algn="r"/>
            <a:r>
              <a:rPr lang="en-US">
                <a:solidFill>
                  <a:schemeClr val="tx1"/>
                </a:solidFill>
              </a:rPr>
              <a:t>Ibm data science capstone project</a:t>
            </a:r>
          </a:p>
        </p:txBody>
      </p:sp>
    </p:spTree>
    <p:extLst>
      <p:ext uri="{BB962C8B-B14F-4D97-AF65-F5344CB8AC3E}">
        <p14:creationId xmlns:p14="http://schemas.microsoft.com/office/powerpoint/2010/main" val="268970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1" name="Rectangle 110">
            <a:extLst>
              <a:ext uri="{FF2B5EF4-FFF2-40B4-BE49-F238E27FC236}">
                <a16:creationId xmlns:a16="http://schemas.microsoft.com/office/drawing/2014/main" id="{34106153-7990-4956-BD26-A04A03006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3" name="Picture 2">
            <a:extLst>
              <a:ext uri="{FF2B5EF4-FFF2-40B4-BE49-F238E27FC236}">
                <a16:creationId xmlns:a16="http://schemas.microsoft.com/office/drawing/2014/main" id="{BDEA11A5-20BA-4650-A324-47C0465FF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5" name="Group 114">
            <a:extLst>
              <a:ext uri="{FF2B5EF4-FFF2-40B4-BE49-F238E27FC236}">
                <a16:creationId xmlns:a16="http://schemas.microsoft.com/office/drawing/2014/main" id="{866FCB64-0A37-46EB-8A9B-EC0C4C000A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6" name="Rectangle 5">
              <a:extLst>
                <a:ext uri="{FF2B5EF4-FFF2-40B4-BE49-F238E27FC236}">
                  <a16:creationId xmlns:a16="http://schemas.microsoft.com/office/drawing/2014/main" id="{8A162E18-5BEB-4E42-9B10-A1FDF6A0B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6">
              <a:extLst>
                <a:ext uri="{FF2B5EF4-FFF2-40B4-BE49-F238E27FC236}">
                  <a16:creationId xmlns:a16="http://schemas.microsoft.com/office/drawing/2014/main" id="{7BB781C9-EC32-45FE-ACE7-C24F128C4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7">
              <a:extLst>
                <a:ext uri="{FF2B5EF4-FFF2-40B4-BE49-F238E27FC236}">
                  <a16:creationId xmlns:a16="http://schemas.microsoft.com/office/drawing/2014/main" id="{927C5647-36E8-4A20-86D4-47831D50CF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8">
              <a:extLst>
                <a:ext uri="{FF2B5EF4-FFF2-40B4-BE49-F238E27FC236}">
                  <a16:creationId xmlns:a16="http://schemas.microsoft.com/office/drawing/2014/main" id="{62F2AF20-CBBE-4249-B9E2-D6B30191C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9">
              <a:extLst>
                <a:ext uri="{FF2B5EF4-FFF2-40B4-BE49-F238E27FC236}">
                  <a16:creationId xmlns:a16="http://schemas.microsoft.com/office/drawing/2014/main" id="{731C1229-F8A7-4B36-A52B-98A65EF86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0">
              <a:extLst>
                <a:ext uri="{FF2B5EF4-FFF2-40B4-BE49-F238E27FC236}">
                  <a16:creationId xmlns:a16="http://schemas.microsoft.com/office/drawing/2014/main" id="{609AC686-2DBB-4D82-866C-9FF222BDD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1">
              <a:extLst>
                <a:ext uri="{FF2B5EF4-FFF2-40B4-BE49-F238E27FC236}">
                  <a16:creationId xmlns:a16="http://schemas.microsoft.com/office/drawing/2014/main" id="{F899E6EB-BCDD-45D2-BF4B-9CA3A27984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2">
              <a:extLst>
                <a:ext uri="{FF2B5EF4-FFF2-40B4-BE49-F238E27FC236}">
                  <a16:creationId xmlns:a16="http://schemas.microsoft.com/office/drawing/2014/main" id="{BBD3AAC8-2330-4FAB-8E31-3D50AD954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3">
              <a:extLst>
                <a:ext uri="{FF2B5EF4-FFF2-40B4-BE49-F238E27FC236}">
                  <a16:creationId xmlns:a16="http://schemas.microsoft.com/office/drawing/2014/main" id="{6B54F723-A70A-4865-A560-7850498A1B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4">
              <a:extLst>
                <a:ext uri="{FF2B5EF4-FFF2-40B4-BE49-F238E27FC236}">
                  <a16:creationId xmlns:a16="http://schemas.microsoft.com/office/drawing/2014/main" id="{9B911CCD-C9A2-4DC8-A278-3C6FD76A7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5">
              <a:extLst>
                <a:ext uri="{FF2B5EF4-FFF2-40B4-BE49-F238E27FC236}">
                  <a16:creationId xmlns:a16="http://schemas.microsoft.com/office/drawing/2014/main" id="{D559B729-03FB-435D-89BF-AF57A801B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D1C90213-0F60-4268-BE48-8221E6161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7">
              <a:extLst>
                <a:ext uri="{FF2B5EF4-FFF2-40B4-BE49-F238E27FC236}">
                  <a16:creationId xmlns:a16="http://schemas.microsoft.com/office/drawing/2014/main" id="{A7A6A293-A06F-48B8-865A-3F65287B85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8">
              <a:extLst>
                <a:ext uri="{FF2B5EF4-FFF2-40B4-BE49-F238E27FC236}">
                  <a16:creationId xmlns:a16="http://schemas.microsoft.com/office/drawing/2014/main" id="{8F6861B5-AAA4-4017-929E-1FD1CA106C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9">
              <a:extLst>
                <a:ext uri="{FF2B5EF4-FFF2-40B4-BE49-F238E27FC236}">
                  <a16:creationId xmlns:a16="http://schemas.microsoft.com/office/drawing/2014/main" id="{D776D07C-2081-4DD3-A464-40F3CA41A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0">
              <a:extLst>
                <a:ext uri="{FF2B5EF4-FFF2-40B4-BE49-F238E27FC236}">
                  <a16:creationId xmlns:a16="http://schemas.microsoft.com/office/drawing/2014/main" id="{BBC236D6-77E5-4B3C-92D7-D708B237DB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1">
              <a:extLst>
                <a:ext uri="{FF2B5EF4-FFF2-40B4-BE49-F238E27FC236}">
                  <a16:creationId xmlns:a16="http://schemas.microsoft.com/office/drawing/2014/main" id="{8064714E-7ADE-4BD9-8981-34C135762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2">
              <a:extLst>
                <a:ext uri="{FF2B5EF4-FFF2-40B4-BE49-F238E27FC236}">
                  <a16:creationId xmlns:a16="http://schemas.microsoft.com/office/drawing/2014/main" id="{2FD1F23F-B1EE-46F5-B460-924E54A70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3">
              <a:extLst>
                <a:ext uri="{FF2B5EF4-FFF2-40B4-BE49-F238E27FC236}">
                  <a16:creationId xmlns:a16="http://schemas.microsoft.com/office/drawing/2014/main" id="{9699361A-3AFF-4826-B99C-0354EAB07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4">
              <a:extLst>
                <a:ext uri="{FF2B5EF4-FFF2-40B4-BE49-F238E27FC236}">
                  <a16:creationId xmlns:a16="http://schemas.microsoft.com/office/drawing/2014/main" id="{B272F7B1-7BE2-4FC9-BB91-207EFD9E6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5">
              <a:extLst>
                <a:ext uri="{FF2B5EF4-FFF2-40B4-BE49-F238E27FC236}">
                  <a16:creationId xmlns:a16="http://schemas.microsoft.com/office/drawing/2014/main" id="{CDE59C1F-AFD9-4DD5-B04A-9EB2AAED5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6">
              <a:extLst>
                <a:ext uri="{FF2B5EF4-FFF2-40B4-BE49-F238E27FC236}">
                  <a16:creationId xmlns:a16="http://schemas.microsoft.com/office/drawing/2014/main" id="{1551E418-6CD4-4320-8224-F084039C5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7">
              <a:extLst>
                <a:ext uri="{FF2B5EF4-FFF2-40B4-BE49-F238E27FC236}">
                  <a16:creationId xmlns:a16="http://schemas.microsoft.com/office/drawing/2014/main" id="{1F27D4B1-EBD4-4BC9-AC2E-3AD616C847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8">
              <a:extLst>
                <a:ext uri="{FF2B5EF4-FFF2-40B4-BE49-F238E27FC236}">
                  <a16:creationId xmlns:a16="http://schemas.microsoft.com/office/drawing/2014/main" id="{C42B8D84-898A-4F76-A0F2-5699ED72B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9">
              <a:extLst>
                <a:ext uri="{FF2B5EF4-FFF2-40B4-BE49-F238E27FC236}">
                  <a16:creationId xmlns:a16="http://schemas.microsoft.com/office/drawing/2014/main" id="{B440932E-7985-4BA6-9899-F22A64485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0">
              <a:extLst>
                <a:ext uri="{FF2B5EF4-FFF2-40B4-BE49-F238E27FC236}">
                  <a16:creationId xmlns:a16="http://schemas.microsoft.com/office/drawing/2014/main" id="{4B8CE969-CA1A-48CB-8588-4146F41F33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1">
              <a:extLst>
                <a:ext uri="{FF2B5EF4-FFF2-40B4-BE49-F238E27FC236}">
                  <a16:creationId xmlns:a16="http://schemas.microsoft.com/office/drawing/2014/main" id="{138A4875-4593-4894-89D5-DFCFF0EED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32">
              <a:extLst>
                <a:ext uri="{FF2B5EF4-FFF2-40B4-BE49-F238E27FC236}">
                  <a16:creationId xmlns:a16="http://schemas.microsoft.com/office/drawing/2014/main" id="{F079F26B-58E4-494E-A8BA-3F054F1F3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33">
              <a:extLst>
                <a:ext uri="{FF2B5EF4-FFF2-40B4-BE49-F238E27FC236}">
                  <a16:creationId xmlns:a16="http://schemas.microsoft.com/office/drawing/2014/main" id="{04C9ECC5-BB4A-4417-B874-B75953F84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5" name="Freeform 34">
              <a:extLst>
                <a:ext uri="{FF2B5EF4-FFF2-40B4-BE49-F238E27FC236}">
                  <a16:creationId xmlns:a16="http://schemas.microsoft.com/office/drawing/2014/main" id="{4CCCF285-B51D-4A2F-8384-830A391711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5">
              <a:extLst>
                <a:ext uri="{FF2B5EF4-FFF2-40B4-BE49-F238E27FC236}">
                  <a16:creationId xmlns:a16="http://schemas.microsoft.com/office/drawing/2014/main" id="{BD6C6299-A09A-47DF-8A96-69D39FCA5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6">
              <a:extLst>
                <a:ext uri="{FF2B5EF4-FFF2-40B4-BE49-F238E27FC236}">
                  <a16:creationId xmlns:a16="http://schemas.microsoft.com/office/drawing/2014/main" id="{EE60C4B9-C404-42CD-8E94-70D4DC16AB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7">
              <a:extLst>
                <a:ext uri="{FF2B5EF4-FFF2-40B4-BE49-F238E27FC236}">
                  <a16:creationId xmlns:a16="http://schemas.microsoft.com/office/drawing/2014/main" id="{52BD4447-C1EB-4798-8764-AB93EA9303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8">
              <a:extLst>
                <a:ext uri="{FF2B5EF4-FFF2-40B4-BE49-F238E27FC236}">
                  <a16:creationId xmlns:a16="http://schemas.microsoft.com/office/drawing/2014/main" id="{50411559-C414-4F7C-BC6C-69F87BC9C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39">
              <a:extLst>
                <a:ext uri="{FF2B5EF4-FFF2-40B4-BE49-F238E27FC236}">
                  <a16:creationId xmlns:a16="http://schemas.microsoft.com/office/drawing/2014/main" id="{64737770-BB27-41C0-95CB-529054508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0">
              <a:extLst>
                <a:ext uri="{FF2B5EF4-FFF2-40B4-BE49-F238E27FC236}">
                  <a16:creationId xmlns:a16="http://schemas.microsoft.com/office/drawing/2014/main" id="{28929FDB-16CF-4165-B32A-EB673EFB7C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1">
              <a:extLst>
                <a:ext uri="{FF2B5EF4-FFF2-40B4-BE49-F238E27FC236}">
                  <a16:creationId xmlns:a16="http://schemas.microsoft.com/office/drawing/2014/main" id="{D8C82883-237C-4209-9545-E832FEE3A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2">
              <a:extLst>
                <a:ext uri="{FF2B5EF4-FFF2-40B4-BE49-F238E27FC236}">
                  <a16:creationId xmlns:a16="http://schemas.microsoft.com/office/drawing/2014/main" id="{F1A52653-BD09-4D65-B05C-2AF4A6473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3">
              <a:extLst>
                <a:ext uri="{FF2B5EF4-FFF2-40B4-BE49-F238E27FC236}">
                  <a16:creationId xmlns:a16="http://schemas.microsoft.com/office/drawing/2014/main" id="{30724E80-2FD3-4E4A-A3EA-18A4C8886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44">
              <a:extLst>
                <a:ext uri="{FF2B5EF4-FFF2-40B4-BE49-F238E27FC236}">
                  <a16:creationId xmlns:a16="http://schemas.microsoft.com/office/drawing/2014/main" id="{F1B978C7-7BC5-4F73-8B02-66A3CF67C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Rectangle 45">
              <a:extLst>
                <a:ext uri="{FF2B5EF4-FFF2-40B4-BE49-F238E27FC236}">
                  <a16:creationId xmlns:a16="http://schemas.microsoft.com/office/drawing/2014/main" id="{799F0CED-DF8F-4350-A036-1981FBE59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7" name="Freeform 46">
              <a:extLst>
                <a:ext uri="{FF2B5EF4-FFF2-40B4-BE49-F238E27FC236}">
                  <a16:creationId xmlns:a16="http://schemas.microsoft.com/office/drawing/2014/main" id="{9F4DD366-0E86-4E99-9557-496E88B42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7">
              <a:extLst>
                <a:ext uri="{FF2B5EF4-FFF2-40B4-BE49-F238E27FC236}">
                  <a16:creationId xmlns:a16="http://schemas.microsoft.com/office/drawing/2014/main" id="{78BB3321-D5DC-4951-AB38-0C54E3D01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8">
              <a:extLst>
                <a:ext uri="{FF2B5EF4-FFF2-40B4-BE49-F238E27FC236}">
                  <a16:creationId xmlns:a16="http://schemas.microsoft.com/office/drawing/2014/main" id="{955E548C-7F86-45B2-A0D2-03EAC578D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9">
              <a:extLst>
                <a:ext uri="{FF2B5EF4-FFF2-40B4-BE49-F238E27FC236}">
                  <a16:creationId xmlns:a16="http://schemas.microsoft.com/office/drawing/2014/main" id="{0013F508-5E69-4911-AD93-4ABE3E7C5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0">
              <a:extLst>
                <a:ext uri="{FF2B5EF4-FFF2-40B4-BE49-F238E27FC236}">
                  <a16:creationId xmlns:a16="http://schemas.microsoft.com/office/drawing/2014/main" id="{A7F86768-93E0-4044-A62A-B11EB18FF2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1">
              <a:extLst>
                <a:ext uri="{FF2B5EF4-FFF2-40B4-BE49-F238E27FC236}">
                  <a16:creationId xmlns:a16="http://schemas.microsoft.com/office/drawing/2014/main" id="{BA32A7B4-1DB2-4E4A-B86E-D8DB97B696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2">
              <a:extLst>
                <a:ext uri="{FF2B5EF4-FFF2-40B4-BE49-F238E27FC236}">
                  <a16:creationId xmlns:a16="http://schemas.microsoft.com/office/drawing/2014/main" id="{AB250BD5-076C-4428-B6AF-E9EAE4F65E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3">
              <a:extLst>
                <a:ext uri="{FF2B5EF4-FFF2-40B4-BE49-F238E27FC236}">
                  <a16:creationId xmlns:a16="http://schemas.microsoft.com/office/drawing/2014/main" id="{027DA06A-045F-4711-9307-0508B6ACF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4">
              <a:extLst>
                <a:ext uri="{FF2B5EF4-FFF2-40B4-BE49-F238E27FC236}">
                  <a16:creationId xmlns:a16="http://schemas.microsoft.com/office/drawing/2014/main" id="{3EB0EDA8-385A-4B2B-97F0-5194F23EB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5">
              <a:extLst>
                <a:ext uri="{FF2B5EF4-FFF2-40B4-BE49-F238E27FC236}">
                  <a16:creationId xmlns:a16="http://schemas.microsoft.com/office/drawing/2014/main" id="{D6FA258E-AF3F-47C9-9F4E-39ECFD7AC0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6">
              <a:extLst>
                <a:ext uri="{FF2B5EF4-FFF2-40B4-BE49-F238E27FC236}">
                  <a16:creationId xmlns:a16="http://schemas.microsoft.com/office/drawing/2014/main" id="{6E471E73-A9C0-4C68-BD8F-360F2ED7B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7">
              <a:extLst>
                <a:ext uri="{FF2B5EF4-FFF2-40B4-BE49-F238E27FC236}">
                  <a16:creationId xmlns:a16="http://schemas.microsoft.com/office/drawing/2014/main" id="{C78C3110-8153-4163-B809-0B0C0C9E5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8">
              <a:extLst>
                <a:ext uri="{FF2B5EF4-FFF2-40B4-BE49-F238E27FC236}">
                  <a16:creationId xmlns:a16="http://schemas.microsoft.com/office/drawing/2014/main" id="{DBC57B9F-0B9B-4EDE-B3B3-7C5D5DB399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5271970-3B84-41F8-80FA-DF90B2ADE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A3DA52C-8F12-4E79-9252-DC278FE13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6425" y="3602038"/>
            <a:ext cx="3734942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>
                <a:solidFill>
                  <a:schemeClr val="bg2"/>
                </a:solidFill>
              </a:rPr>
              <a:t>Find cities at the intersection of food venues and shopping centers clusters</a:t>
            </a:r>
          </a:p>
        </p:txBody>
      </p:sp>
      <p:sp useBgFill="1">
        <p:nvSpPr>
          <p:cNvPr id="171" name="Round Diagonal Corner Rectangle 6">
            <a:extLst>
              <a:ext uri="{FF2B5EF4-FFF2-40B4-BE49-F238E27FC236}">
                <a16:creationId xmlns:a16="http://schemas.microsoft.com/office/drawing/2014/main" id="{62B94F88-FD5B-4053-B143-DFF55CE44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FE6FBA1-A16C-42BF-9EB2-0968715F2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2240" y="1136606"/>
            <a:ext cx="4153895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3215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A631E9-D202-41A1-83EA-0CE633F57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18518"/>
            <a:ext cx="2851417" cy="1478570"/>
          </a:xfrm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methodology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AAD858D-A50B-4493-8260-277018FF6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2249487"/>
            <a:ext cx="2862444" cy="3957302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FFFFFF"/>
                </a:solidFill>
              </a:rPr>
              <a:t>RANK THE CITIES ACCORDING TO HIGHEST NUMBER OF RESTAURANTS AND SHOPPING PLACES</a:t>
            </a:r>
          </a:p>
          <a:p>
            <a:r>
              <a:rPr lang="en-US" sz="1400" dirty="0">
                <a:solidFill>
                  <a:srgbClr val="FFFFFF"/>
                </a:solidFill>
              </a:rPr>
              <a:t>FIND THE LEAST COMMON FOOD VENUE AT THE TOP CITY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4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ABF3CA6-8259-46C5-B9E8-3D5CE3B464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778" y="1630186"/>
            <a:ext cx="6844045" cy="359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0120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2" name="Group 1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43" name="Rectangle 68">
            <a:extLst>
              <a:ext uri="{FF2B5EF4-FFF2-40B4-BE49-F238E27FC236}">
                <a16:creationId xmlns:a16="http://schemas.microsoft.com/office/drawing/2014/main" id="{29EF3596-DF97-4605-88C4-E1D6634C1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04CF5AE-1525-458C-805A-277612287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2" name="Rectangle 5">
              <a:extLst>
                <a:ext uri="{FF2B5EF4-FFF2-40B4-BE49-F238E27FC236}">
                  <a16:creationId xmlns:a16="http://schemas.microsoft.com/office/drawing/2014/main" id="{75184BC4-A6A5-41B7-9463-51287F8C9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6">
              <a:extLst>
                <a:ext uri="{FF2B5EF4-FFF2-40B4-BE49-F238E27FC236}">
                  <a16:creationId xmlns:a16="http://schemas.microsoft.com/office/drawing/2014/main" id="{847CE477-1D61-4F65-A819-156F30645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7">
              <a:extLst>
                <a:ext uri="{FF2B5EF4-FFF2-40B4-BE49-F238E27FC236}">
                  <a16:creationId xmlns:a16="http://schemas.microsoft.com/office/drawing/2014/main" id="{0168D70C-C0A3-4080-935A-4C7D34D1FD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Rectangle 8">
              <a:extLst>
                <a:ext uri="{FF2B5EF4-FFF2-40B4-BE49-F238E27FC236}">
                  <a16:creationId xmlns:a16="http://schemas.microsoft.com/office/drawing/2014/main" id="{4BFE52DB-6074-4322-91A0-BA19AC653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9">
              <a:extLst>
                <a:ext uri="{FF2B5EF4-FFF2-40B4-BE49-F238E27FC236}">
                  <a16:creationId xmlns:a16="http://schemas.microsoft.com/office/drawing/2014/main" id="{15482A31-6AFE-4781-B3EC-26CF5A34C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0">
              <a:extLst>
                <a:ext uri="{FF2B5EF4-FFF2-40B4-BE49-F238E27FC236}">
                  <a16:creationId xmlns:a16="http://schemas.microsoft.com/office/drawing/2014/main" id="{A2F5607A-50CD-401B-AA0D-375828CC2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E2065C15-E60F-4857-877B-1F8235F9A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10515003-9E36-4383-852B-C467122CD4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3">
              <a:extLst>
                <a:ext uri="{FF2B5EF4-FFF2-40B4-BE49-F238E27FC236}">
                  <a16:creationId xmlns:a16="http://schemas.microsoft.com/office/drawing/2014/main" id="{F6809E31-CFB3-4460-A5B9-9B5D20C4D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4">
              <a:extLst>
                <a:ext uri="{FF2B5EF4-FFF2-40B4-BE49-F238E27FC236}">
                  <a16:creationId xmlns:a16="http://schemas.microsoft.com/office/drawing/2014/main" id="{A4181E6F-BF0F-40DF-B995-3E6E1D016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5">
              <a:extLst>
                <a:ext uri="{FF2B5EF4-FFF2-40B4-BE49-F238E27FC236}">
                  <a16:creationId xmlns:a16="http://schemas.microsoft.com/office/drawing/2014/main" id="{21ECCFEF-1B38-4DA5-BE12-61FC280572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EF7B7547-12E7-424A-B8A2-836C862B0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7">
              <a:extLst>
                <a:ext uri="{FF2B5EF4-FFF2-40B4-BE49-F238E27FC236}">
                  <a16:creationId xmlns:a16="http://schemas.microsoft.com/office/drawing/2014/main" id="{ED73F691-9932-4DF3-9C00-5FB99E59B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8">
              <a:extLst>
                <a:ext uri="{FF2B5EF4-FFF2-40B4-BE49-F238E27FC236}">
                  <a16:creationId xmlns:a16="http://schemas.microsoft.com/office/drawing/2014/main" id="{FC1D4D7C-DDA0-4901-B134-3A4F498A45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9">
              <a:extLst>
                <a:ext uri="{FF2B5EF4-FFF2-40B4-BE49-F238E27FC236}">
                  <a16:creationId xmlns:a16="http://schemas.microsoft.com/office/drawing/2014/main" id="{1D667447-7CCB-4723-98DC-3B6243BB5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0">
              <a:extLst>
                <a:ext uri="{FF2B5EF4-FFF2-40B4-BE49-F238E27FC236}">
                  <a16:creationId xmlns:a16="http://schemas.microsoft.com/office/drawing/2014/main" id="{3205CA6A-75CC-441A-A983-276CC7243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1">
              <a:extLst>
                <a:ext uri="{FF2B5EF4-FFF2-40B4-BE49-F238E27FC236}">
                  <a16:creationId xmlns:a16="http://schemas.microsoft.com/office/drawing/2014/main" id="{97C5F7AB-65D8-48CC-ABE1-4E6FCC596D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2">
              <a:extLst>
                <a:ext uri="{FF2B5EF4-FFF2-40B4-BE49-F238E27FC236}">
                  <a16:creationId xmlns:a16="http://schemas.microsoft.com/office/drawing/2014/main" id="{9D2DE9CF-1915-4458-8504-23EE23C703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3">
              <a:extLst>
                <a:ext uri="{FF2B5EF4-FFF2-40B4-BE49-F238E27FC236}">
                  <a16:creationId xmlns:a16="http://schemas.microsoft.com/office/drawing/2014/main" id="{875539DD-1581-4269-9977-2AD4EC61A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4">
              <a:extLst>
                <a:ext uri="{FF2B5EF4-FFF2-40B4-BE49-F238E27FC236}">
                  <a16:creationId xmlns:a16="http://schemas.microsoft.com/office/drawing/2014/main" id="{4F35F98A-A81D-4A28-B3EF-AA4CF8552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5">
              <a:extLst>
                <a:ext uri="{FF2B5EF4-FFF2-40B4-BE49-F238E27FC236}">
                  <a16:creationId xmlns:a16="http://schemas.microsoft.com/office/drawing/2014/main" id="{2F4C3514-1560-4004-BACC-31CAF69A9F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6">
              <a:extLst>
                <a:ext uri="{FF2B5EF4-FFF2-40B4-BE49-F238E27FC236}">
                  <a16:creationId xmlns:a16="http://schemas.microsoft.com/office/drawing/2014/main" id="{759492B1-819E-4D36-8684-DE6269CD9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7">
              <a:extLst>
                <a:ext uri="{FF2B5EF4-FFF2-40B4-BE49-F238E27FC236}">
                  <a16:creationId xmlns:a16="http://schemas.microsoft.com/office/drawing/2014/main" id="{6D37E5FF-AC11-4600-A1A7-5A79E8987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8">
              <a:extLst>
                <a:ext uri="{FF2B5EF4-FFF2-40B4-BE49-F238E27FC236}">
                  <a16:creationId xmlns:a16="http://schemas.microsoft.com/office/drawing/2014/main" id="{71BEA79E-EC3A-49E3-BF83-FD38146C2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9">
              <a:extLst>
                <a:ext uri="{FF2B5EF4-FFF2-40B4-BE49-F238E27FC236}">
                  <a16:creationId xmlns:a16="http://schemas.microsoft.com/office/drawing/2014/main" id="{628003CD-17C2-4EF6-9422-BCC831E6E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0">
              <a:extLst>
                <a:ext uri="{FF2B5EF4-FFF2-40B4-BE49-F238E27FC236}">
                  <a16:creationId xmlns:a16="http://schemas.microsoft.com/office/drawing/2014/main" id="{1116C327-1D14-460A-A6E2-78987B149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1">
              <a:extLst>
                <a:ext uri="{FF2B5EF4-FFF2-40B4-BE49-F238E27FC236}">
                  <a16:creationId xmlns:a16="http://schemas.microsoft.com/office/drawing/2014/main" id="{BE5E6917-BBB5-46D6-A9EF-108A2A621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2">
              <a:extLst>
                <a:ext uri="{FF2B5EF4-FFF2-40B4-BE49-F238E27FC236}">
                  <a16:creationId xmlns:a16="http://schemas.microsoft.com/office/drawing/2014/main" id="{15AE5B56-D24B-45D6-B264-EFD2BCFDE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33">
              <a:extLst>
                <a:ext uri="{FF2B5EF4-FFF2-40B4-BE49-F238E27FC236}">
                  <a16:creationId xmlns:a16="http://schemas.microsoft.com/office/drawing/2014/main" id="{3F5649DF-34D2-42EB-AEA0-DB38895E7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34">
              <a:extLst>
                <a:ext uri="{FF2B5EF4-FFF2-40B4-BE49-F238E27FC236}">
                  <a16:creationId xmlns:a16="http://schemas.microsoft.com/office/drawing/2014/main" id="{908BA6A2-58E6-4EF1-B21C-C129AD44AF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5">
              <a:extLst>
                <a:ext uri="{FF2B5EF4-FFF2-40B4-BE49-F238E27FC236}">
                  <a16:creationId xmlns:a16="http://schemas.microsoft.com/office/drawing/2014/main" id="{FF764234-DCC8-409D-9589-60BA5BEBD1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6">
              <a:extLst>
                <a:ext uri="{FF2B5EF4-FFF2-40B4-BE49-F238E27FC236}">
                  <a16:creationId xmlns:a16="http://schemas.microsoft.com/office/drawing/2014/main" id="{672EDBF1-5836-45EE-ACAA-026F06E612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7">
              <a:extLst>
                <a:ext uri="{FF2B5EF4-FFF2-40B4-BE49-F238E27FC236}">
                  <a16:creationId xmlns:a16="http://schemas.microsoft.com/office/drawing/2014/main" id="{32EDE749-EE15-49ED-A703-EB5B8296FC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8">
              <a:extLst>
                <a:ext uri="{FF2B5EF4-FFF2-40B4-BE49-F238E27FC236}">
                  <a16:creationId xmlns:a16="http://schemas.microsoft.com/office/drawing/2014/main" id="{ECAFA4A1-3EFA-41E8-8124-5BD1A7FD3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9">
              <a:extLst>
                <a:ext uri="{FF2B5EF4-FFF2-40B4-BE49-F238E27FC236}">
                  <a16:creationId xmlns:a16="http://schemas.microsoft.com/office/drawing/2014/main" id="{5FC977BF-3314-4C13-949F-F7005E49AF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0">
              <a:extLst>
                <a:ext uri="{FF2B5EF4-FFF2-40B4-BE49-F238E27FC236}">
                  <a16:creationId xmlns:a16="http://schemas.microsoft.com/office/drawing/2014/main" id="{FFE293AA-EA29-496D-B73C-DD63AA5CE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1">
              <a:extLst>
                <a:ext uri="{FF2B5EF4-FFF2-40B4-BE49-F238E27FC236}">
                  <a16:creationId xmlns:a16="http://schemas.microsoft.com/office/drawing/2014/main" id="{555B5CF2-EB1C-4BAF-831C-F7563748F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2">
              <a:extLst>
                <a:ext uri="{FF2B5EF4-FFF2-40B4-BE49-F238E27FC236}">
                  <a16:creationId xmlns:a16="http://schemas.microsoft.com/office/drawing/2014/main" id="{6C35CEC0-2B0B-4B96-A85B-170DFCE73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3">
              <a:extLst>
                <a:ext uri="{FF2B5EF4-FFF2-40B4-BE49-F238E27FC236}">
                  <a16:creationId xmlns:a16="http://schemas.microsoft.com/office/drawing/2014/main" id="{4479BA0E-1F0F-44CC-B967-41E59E5566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0EA2BA01-0538-42E6-94BA-FC5ADB2DE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5">
              <a:extLst>
                <a:ext uri="{FF2B5EF4-FFF2-40B4-BE49-F238E27FC236}">
                  <a16:creationId xmlns:a16="http://schemas.microsoft.com/office/drawing/2014/main" id="{03F7E47C-F027-4901-A6C8-390843EE3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28E1E440-AFF9-4333-83FE-EE96FF139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303A70BD-0FF2-440D-BE34-940EEC170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E9E7E43D-CEBC-4F5A-9849-06150C6F56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DB41515B-EB52-4FB6-9ED6-AFDF7598F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0">
              <a:extLst>
                <a:ext uri="{FF2B5EF4-FFF2-40B4-BE49-F238E27FC236}">
                  <a16:creationId xmlns:a16="http://schemas.microsoft.com/office/drawing/2014/main" id="{325F3C87-07A2-4F10-AFAB-254EC057F9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1">
              <a:extLst>
                <a:ext uri="{FF2B5EF4-FFF2-40B4-BE49-F238E27FC236}">
                  <a16:creationId xmlns:a16="http://schemas.microsoft.com/office/drawing/2014/main" id="{8A65FB10-C150-41C0-AE33-92EA10D29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2">
              <a:extLst>
                <a:ext uri="{FF2B5EF4-FFF2-40B4-BE49-F238E27FC236}">
                  <a16:creationId xmlns:a16="http://schemas.microsoft.com/office/drawing/2014/main" id="{87206993-1AA8-4179-B1AE-7486E1FA0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3">
              <a:extLst>
                <a:ext uri="{FF2B5EF4-FFF2-40B4-BE49-F238E27FC236}">
                  <a16:creationId xmlns:a16="http://schemas.microsoft.com/office/drawing/2014/main" id="{85A838BB-56EF-47B9-B613-2EC774731E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4">
              <a:extLst>
                <a:ext uri="{FF2B5EF4-FFF2-40B4-BE49-F238E27FC236}">
                  <a16:creationId xmlns:a16="http://schemas.microsoft.com/office/drawing/2014/main" id="{E7A25950-F58D-4098-9824-C8518F323E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5">
              <a:extLst>
                <a:ext uri="{FF2B5EF4-FFF2-40B4-BE49-F238E27FC236}">
                  <a16:creationId xmlns:a16="http://schemas.microsoft.com/office/drawing/2014/main" id="{3CD280DC-A611-4DAC-BC0C-070097BBE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6">
              <a:extLst>
                <a:ext uri="{FF2B5EF4-FFF2-40B4-BE49-F238E27FC236}">
                  <a16:creationId xmlns:a16="http://schemas.microsoft.com/office/drawing/2014/main" id="{88921E44-6C5B-4CD9-8347-604B039BA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7">
              <a:extLst>
                <a:ext uri="{FF2B5EF4-FFF2-40B4-BE49-F238E27FC236}">
                  <a16:creationId xmlns:a16="http://schemas.microsoft.com/office/drawing/2014/main" id="{311649F5-0FA2-4ED1-9C27-5EFF64007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8">
              <a:extLst>
                <a:ext uri="{FF2B5EF4-FFF2-40B4-BE49-F238E27FC236}">
                  <a16:creationId xmlns:a16="http://schemas.microsoft.com/office/drawing/2014/main" id="{F94683F6-FEDA-4D28-9E9F-557699D6A3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7" name="Picture 2">
            <a:extLst>
              <a:ext uri="{FF2B5EF4-FFF2-40B4-BE49-F238E27FC236}">
                <a16:creationId xmlns:a16="http://schemas.microsoft.com/office/drawing/2014/main" id="{EE045C80-5D28-4F64-9892-322DA1D23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46F74B-C531-4E33-B054-2995B7112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5" y="1113282"/>
            <a:ext cx="5201086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D84CC-0F9C-47B2-8D0E-DE76FBAF57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76424" y="3602038"/>
            <a:ext cx="5231513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>
                <a:solidFill>
                  <a:schemeClr val="bg2"/>
                </a:solidFill>
              </a:rPr>
              <a:t>RESTAURANT TO BE LOCATED AT THOMPSONVILLE CITY</a:t>
            </a:r>
          </a:p>
        </p:txBody>
      </p:sp>
      <p:sp useBgFill="1">
        <p:nvSpPr>
          <p:cNvPr id="145" name="Round Diagonal Corner Rectangle 6">
            <a:extLst>
              <a:ext uri="{FF2B5EF4-FFF2-40B4-BE49-F238E27FC236}">
                <a16:creationId xmlns:a16="http://schemas.microsoft.com/office/drawing/2014/main" id="{0F4BA0F2-1035-4F3D-B3FE-C551450E4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60945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screenshot of a map&#10;&#10;Description automatically generated">
            <a:extLst>
              <a:ext uri="{FF2B5EF4-FFF2-40B4-BE49-F238E27FC236}">
                <a16:creationId xmlns:a16="http://schemas.microsoft.com/office/drawing/2014/main" id="{A7351B0C-A0D2-4F23-B818-A326ECFD3E3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181" y="1136606"/>
            <a:ext cx="2528955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9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8" name="Group 77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9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0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35" name="Rectangle 134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6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8" name="Content Placeholder 4" descr="A plate of food&#10;&#10;Description automatically generated">
            <a:extLst>
              <a:ext uri="{FF2B5EF4-FFF2-40B4-BE49-F238E27FC236}">
                <a16:creationId xmlns:a16="http://schemas.microsoft.com/office/drawing/2014/main" id="{EC2642E1-B9D0-4857-98DB-F1324A89D08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38" name="Group 137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39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0" name="Group 139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41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2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3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4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5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6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7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8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49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0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1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2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3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4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5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6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7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8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59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160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456634-CB05-4F22-9698-B5288E033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CONCLUSION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76E2CCB-0380-4275-B8AC-F041166D1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1" y="3602038"/>
            <a:ext cx="6857999" cy="95302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 cap="all" dirty="0">
                <a:solidFill>
                  <a:schemeClr val="tx2"/>
                </a:solidFill>
              </a:rPr>
              <a:t>GOODRICH’S FRIED CHICKEN JOINT</a:t>
            </a:r>
          </a:p>
        </p:txBody>
      </p:sp>
    </p:spTree>
    <p:extLst>
      <p:ext uri="{BB962C8B-B14F-4D97-AF65-F5344CB8AC3E}">
        <p14:creationId xmlns:p14="http://schemas.microsoft.com/office/powerpoint/2010/main" val="1196716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EA8A5-4469-42E6-9840-4E37A7A95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Problem statement</a:t>
            </a:r>
          </a:p>
        </p:txBody>
      </p:sp>
      <p:graphicFrame>
        <p:nvGraphicFramePr>
          <p:cNvPr id="87" name="Content Placeholder 2">
            <a:extLst>
              <a:ext uri="{FF2B5EF4-FFF2-40B4-BE49-F238E27FC236}">
                <a16:creationId xmlns:a16="http://schemas.microsoft.com/office/drawing/2014/main" id="{8490FC25-716B-44CB-AB7C-796A8AA08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9506058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5874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2" name="Rectangle 57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89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Rectangle 90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4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6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1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2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F1C89E-C4A4-45F3-A408-C19BE5CED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</a:t>
            </a: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F6AE2CFE-9217-48C4-B49D-669F582071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7392695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66344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1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6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8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3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4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DD5DC-8A9F-402A-B554-2040FB76F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rgbClr val="FFFFFF"/>
                </a:solidFill>
              </a:rPr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A354E06-837A-4119-8A67-BCF36687C3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1862318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10421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1" name="Rectangle 14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6DD3FC-B1C4-4FDB-B715-F1E491087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200"/>
              <a:t>methodology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EC27BA9-0399-4A9A-A0B2-D94879DD4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cap="all" dirty="0"/>
              <a:t>Map of Washington county with cities superimposed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21562D7-EB10-4956-90B7-2691D3D58EF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4" r="-1" b="-1"/>
          <a:stretch/>
        </p:blipFill>
        <p:spPr>
          <a:xfrm>
            <a:off x="6096000" y="1630285"/>
            <a:ext cx="5456279" cy="357248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7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5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192183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79AA19A-D2E5-47F2-AF0A-1AF60D42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91A1E618-D29E-4367-8C34-500E34D05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F2BFD0-D896-4BA3-BA8F-0C866BD02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E768552D-D282-4F68-A829-290A4E831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24AFF31-9CD5-4E66-92F8-23BBAA24F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2267C9D4-1770-45DD-AAFC-481CD7F9A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10DD6E0B-EC58-4D78-8125-AD2172CD2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23D6129D-742B-422D-A589-6692C167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9EA94B27-F456-4ED8-8882-77632BDA0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5B7F96AD-560C-44A0-A513-B06758743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86701218-3235-4E29-9935-1315B5CCA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046B7BE0-D335-42EA-9893-4FA7654F1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1CE912BA-808B-403C-B26F-8083A682E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974F65A-298C-4395-B461-99B9B49A0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700B2930-989F-49DC-B909-8150145AD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795CB5A4-5145-4F55-95D0-6FB820C84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54BB8F48-D800-442A-A603-979FE924B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6E863078-201C-4DC0-8D49-077300CE5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A07EBB6-75B0-4867-9AAF-7A645F414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FA40A456-C685-468E-802E-FC9DF586A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101202F-1B2A-414C-83B7-9327E599C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4CC9B21F-B169-47E9-9B97-3BB645B29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BC5FF733-2B71-4734-AD6A-5B35D99A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0BCEB342-9AFC-4DCB-B92F-E08DC9594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3B9B4933-5C48-49CF-9C6A-A29413150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404FC76C-600A-482C-8386-F77ACBCC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E8C5D50B-A590-4AAE-A748-113B62DAD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6C045F21-7031-4278-BFEE-A9E856ADA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20EE11A6-3412-4362-8A81-592A15F2A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A376EBB9-93F5-4B6F-95B3-C36B6C851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D7E34B-C017-461A-B59A-90D50E26F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r>
              <a:rPr lang="en-US" sz="3100" dirty="0" err="1">
                <a:solidFill>
                  <a:srgbClr val="FFFFFF"/>
                </a:solidFill>
              </a:rPr>
              <a:t>methodolody</a:t>
            </a:r>
            <a:endParaRPr lang="en-US" sz="3100" dirty="0">
              <a:solidFill>
                <a:srgbClr val="FFFFFF"/>
              </a:solidFill>
            </a:endParaRPr>
          </a:p>
        </p:txBody>
      </p:sp>
      <p:sp useBgFill="1">
        <p:nvSpPr>
          <p:cNvPr id="43" name="Round Diagonal Corner Rectangle 6">
            <a:extLst>
              <a:ext uri="{FF2B5EF4-FFF2-40B4-BE49-F238E27FC236}">
                <a16:creationId xmlns:a16="http://schemas.microsoft.com/office/drawing/2014/main" id="{092ADBCF-B973-4C52-B740-4963E95B3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3FDD94EF-2C73-4E4C-8332-A75D8AC6B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16EF4FCE-B4BF-485E-B545-95827107A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C2DD2F29-32E6-486A-A295-CB29680AD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B1A76276-E7B7-4550-9AFF-0A2E9EAEA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EAFC4E0E-3390-457C-BCC9-A2479C10F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D0E59BF7-C450-4448-B71A-80ECD878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BAB182A0-0A27-42D3-A9D0-56E8B7F4A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4C9A08D9-525C-448E-A071-78226848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7818D96-423C-499F-A080-00EF0B9D4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059B8971-2367-46BA-8FCC-D001A6C36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1">
              <a:extLst>
                <a:ext uri="{FF2B5EF4-FFF2-40B4-BE49-F238E27FC236}">
                  <a16:creationId xmlns:a16="http://schemas.microsoft.com/office/drawing/2014/main" id="{E4DF0A08-11EF-495A-980F-2ED66FBB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0B5ABFD-5F67-49D1-A6CC-EA998E551CC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2828105"/>
              </p:ext>
            </p:extLst>
          </p:nvPr>
        </p:nvGraphicFramePr>
        <p:xfrm>
          <a:off x="4423954" y="1254035"/>
          <a:ext cx="6296297" cy="40022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76043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1" name="Group 1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13" name="Group 68">
            <a:extLst>
              <a:ext uri="{FF2B5EF4-FFF2-40B4-BE49-F238E27FC236}">
                <a16:creationId xmlns:a16="http://schemas.microsoft.com/office/drawing/2014/main" id="{EF58D138-35FF-4A3E-9FCD-A6044FD3CB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0" name="Rectangle 69">
              <a:extLst>
                <a:ext uri="{FF2B5EF4-FFF2-40B4-BE49-F238E27FC236}">
                  <a16:creationId xmlns:a16="http://schemas.microsoft.com/office/drawing/2014/main" id="{F5BD0798-598F-4D8A-86B1-B5EFC7444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2">
              <a:extLst>
                <a:ext uri="{FF2B5EF4-FFF2-40B4-BE49-F238E27FC236}">
                  <a16:creationId xmlns:a16="http://schemas.microsoft.com/office/drawing/2014/main" id="{AC94F2E1-5E1D-4DE4-876F-B863EF537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92C826B-A0BD-42C4-9826-3289718A8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275668"/>
            <a:ext cx="8830733" cy="9360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methodology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23C9A2-11C2-4C8E-A37C-99FADBF7CB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1" y="5244572"/>
            <a:ext cx="8830732" cy="69056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700" cap="all" dirty="0">
                <a:solidFill>
                  <a:schemeClr val="tx2"/>
                </a:solidFill>
              </a:rPr>
              <a:t>8 clusters of cities according to frequency of food venues superimposed on Washington County Map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B6B0FEEE-81F6-4CFD-9F19-7422C2BBB7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610875A9-E6B1-4A9E-8D06-56271808AF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3568C212-C192-4F35-9EDA-FFAFA2620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3AB2D5B1-4EF5-411D-98F9-332CE875D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901DF0D0-5B9C-4A92-A0C5-F70CC77B4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0E44C639-7E08-4ED9-87D3-7E1DEBD17F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8D55EDFE-6B27-4CEF-A149-DE03F2585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899753F1-0A7C-4019-B0D4-98E8D6555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2E46CC92-32DE-4118-9922-E40E32D0C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6E837780-3EEC-4D7C-AE0A-B85D4B4D7A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FF9C7BD2-1595-4FB5-84CC-08DBE10EF2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223B4D7F-AAB4-4C07-8497-AC90FC7AC8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Line 16">
              <a:extLst>
                <a:ext uri="{FF2B5EF4-FFF2-40B4-BE49-F238E27FC236}">
                  <a16:creationId xmlns:a16="http://schemas.microsoft.com/office/drawing/2014/main" id="{BF0BC434-CADA-4A14-9CC4-514A8AC0AD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64B93112-5E7A-4AD7-9F08-EC9DE3B7A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104C40EC-49BC-4BF4-9B0F-36413F92C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490CF2A3-97A8-4A5C-AA71-F66D5EFB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AD278AAA-5D43-4120-94A8-8CABD2B2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Rectangle 21">
              <a:extLst>
                <a:ext uri="{FF2B5EF4-FFF2-40B4-BE49-F238E27FC236}">
                  <a16:creationId xmlns:a16="http://schemas.microsoft.com/office/drawing/2014/main" id="{4063DBF1-AA0B-41AE-B075-3592DD03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084C0B7D-251C-4399-AF81-3D417E6CC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41CBB601-6248-4C6A-8CE0-EDE956CA67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61217433-E7AF-4C9E-B859-8B51FDE44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3750ECC-2687-4D3D-AF82-9D55F4A95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481712CE-D3D3-48A9-9194-29514E826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AFDCA284-1452-42D7-8188-8DBBF5500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84621BF2-B93B-49DE-A0E9-7DB87A12DF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23D257B1-AE83-4340-9A3D-9AF67475D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48C080A8-F687-4FC3-85A0-06C260CA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A63FB1C6-D023-4C54-8D8E-319888E05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6" name="Picture Placeholder 5" descr="A close up of a map&#10;&#10;Description automatically generated">
            <a:extLst>
              <a:ext uri="{FF2B5EF4-FFF2-40B4-BE49-F238E27FC236}">
                <a16:creationId xmlns:a16="http://schemas.microsoft.com/office/drawing/2014/main" id="{C716E15E-2C8A-4E72-99FE-50695A2DE67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5" b="31873"/>
          <a:stretch/>
        </p:blipFill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02" name="Group 101">
            <a:extLst>
              <a:ext uri="{FF2B5EF4-FFF2-40B4-BE49-F238E27FC236}">
                <a16:creationId xmlns:a16="http://schemas.microsoft.com/office/drawing/2014/main" id="{ED8042C1-215E-4C21-BB6B-38C5EE4694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134E4A6E-1602-4ED8-95F4-2649025B44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3">
              <a:extLst>
                <a:ext uri="{FF2B5EF4-FFF2-40B4-BE49-F238E27FC236}">
                  <a16:creationId xmlns:a16="http://schemas.microsoft.com/office/drawing/2014/main" id="{E26FC114-5BB0-453D-9D96-4A82F7EB73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42DD29BE-7338-48CF-A8E4-AE63B9474A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38DA003C-8448-4B2C-AFEC-8354C0FC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444007C8-E852-4C4C-B866-1F029E7D34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93687523-D874-491A-A0CA-5C46712A92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8B54C82F-6BF1-43CD-8E37-69E9A44A8D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7319E2D4-6B6C-40D8-BED9-458580829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12E07592-0C27-4DBF-9DCB-3629BB6DE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41">
              <a:extLst>
                <a:ext uri="{FF2B5EF4-FFF2-40B4-BE49-F238E27FC236}">
                  <a16:creationId xmlns:a16="http://schemas.microsoft.com/office/drawing/2014/main" id="{9EA2E577-F748-4C1C-BD16-8356C2F763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50517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5BB17-F550-4F07-BDEB-E579FD800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ECD8A9C-6370-4CE4-8824-FD83CBB25C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5252471"/>
              </p:ext>
            </p:extLst>
          </p:nvPr>
        </p:nvGraphicFramePr>
        <p:xfrm>
          <a:off x="1141412" y="1872343"/>
          <a:ext cx="10258107" cy="40320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9176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2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84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2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3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4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5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6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7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8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69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0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1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563E96-0D06-43B9-9B45-1B74904DD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methodology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E20CE-7E06-4B7F-9F66-B7BB178963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2" y="2249487"/>
            <a:ext cx="4459287" cy="396504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 cap="all" dirty="0"/>
              <a:t>8 clusters of cities according to frequency of shopping centers superimposed on Washington County </a:t>
            </a:r>
            <a:r>
              <a:rPr lang="en-US" sz="2000" cap="all" dirty="0" err="1"/>
              <a:t>MaP</a:t>
            </a:r>
            <a:endParaRPr lang="en-US" sz="2000" cap="all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6" name="Picture Placeholder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E806A716-9A39-4361-96B2-046113E5E66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70" r="2" b="2"/>
          <a:stretch/>
        </p:blipFill>
        <p:spPr>
          <a:xfrm>
            <a:off x="6096000" y="1630296"/>
            <a:ext cx="5456279" cy="35724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1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3868598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328</Words>
  <Application>Microsoft Office PowerPoint</Application>
  <PresentationFormat>Widescreen</PresentationFormat>
  <Paragraphs>58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 Cen MT</vt:lpstr>
      <vt:lpstr>Circuit</vt:lpstr>
      <vt:lpstr>Restaurant for Washington county</vt:lpstr>
      <vt:lpstr>Problem statement</vt:lpstr>
      <vt:lpstr>data</vt:lpstr>
      <vt:lpstr>methodology</vt:lpstr>
      <vt:lpstr>methodology</vt:lpstr>
      <vt:lpstr>methodolody</vt:lpstr>
      <vt:lpstr>methodology</vt:lpstr>
      <vt:lpstr>Methodology</vt:lpstr>
      <vt:lpstr>methodology</vt:lpstr>
      <vt:lpstr>methodology</vt:lpstr>
      <vt:lpstr>methodology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 for Washington county</dc:title>
  <dc:creator>MANAS SARANGI</dc:creator>
  <cp:lastModifiedBy>MANAS SARANGI</cp:lastModifiedBy>
  <cp:revision>2</cp:revision>
  <dcterms:created xsi:type="dcterms:W3CDTF">2019-01-26T00:18:26Z</dcterms:created>
  <dcterms:modified xsi:type="dcterms:W3CDTF">2019-01-26T00:21:51Z</dcterms:modified>
</cp:coreProperties>
</file>